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26"/>
  </p:notesMasterIdLst>
  <p:sldIdLst>
    <p:sldId id="256" r:id="rId4"/>
    <p:sldId id="257" r:id="rId5"/>
    <p:sldId id="329" r:id="rId6"/>
    <p:sldId id="259" r:id="rId7"/>
    <p:sldId id="338" r:id="rId8"/>
    <p:sldId id="335" r:id="rId9"/>
    <p:sldId id="347" r:id="rId10"/>
    <p:sldId id="261" r:id="rId11"/>
    <p:sldId id="262" r:id="rId12"/>
    <p:sldId id="264" r:id="rId13"/>
    <p:sldId id="339" r:id="rId14"/>
    <p:sldId id="266" r:id="rId15"/>
    <p:sldId id="343" r:id="rId16"/>
    <p:sldId id="344" r:id="rId17"/>
    <p:sldId id="345" r:id="rId18"/>
    <p:sldId id="271" r:id="rId19"/>
    <p:sldId id="348" r:id="rId20"/>
    <p:sldId id="349" r:id="rId21"/>
    <p:sldId id="263" r:id="rId22"/>
    <p:sldId id="336" r:id="rId23"/>
    <p:sldId id="337" r:id="rId24"/>
    <p:sldId id="272" r:id="rId25"/>
  </p:sldIdLst>
  <p:sldSz cx="9144000" cy="5145088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61" d="100"/>
          <a:sy n="161" d="100"/>
        </p:scale>
        <p:origin x="784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>
            <a:extLst>
              <a:ext uri="{FF2B5EF4-FFF2-40B4-BE49-F238E27FC236}">
                <a16:creationId xmlns:a16="http://schemas.microsoft.com/office/drawing/2014/main" id="{4CC96CC7-DCE5-6045-873B-02989A0F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AutoShape 2">
            <a:extLst>
              <a:ext uri="{FF2B5EF4-FFF2-40B4-BE49-F238E27FC236}">
                <a16:creationId xmlns:a16="http://schemas.microsoft.com/office/drawing/2014/main" id="{D6053627-ECEC-D544-BDCB-C1AB4E60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AutoShape 3">
            <a:extLst>
              <a:ext uri="{FF2B5EF4-FFF2-40B4-BE49-F238E27FC236}">
                <a16:creationId xmlns:a16="http://schemas.microsoft.com/office/drawing/2014/main" id="{694CCBA7-0709-D04A-AB67-02EBFF8B6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E42C0CB4-A923-FA44-B977-FB5644832D0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696A411-BAB3-DF49-9DC6-BBA4F3B4022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26C39A3B-45FF-7C4D-93E1-3DD6925DD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852BD021-2DDE-7E44-A9F4-C93B25038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13F9A357-B5F2-4540-BD79-71AEAADBD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77546C9-B849-1F4A-8CC1-3DE39184E3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8D19815-141E-D943-99A5-DBC5C8113DA8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09E84316-D174-114C-BC11-51D0B06012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A3814D-C967-0E4D-9095-6E0CF55C8488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5FC1FCC7-3F21-6D4B-8AD0-B47B9511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78A730BE-5216-D54F-AAA6-B97298856A8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DB255595-F425-8A43-AEF6-1665A1D09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5C49CE6-EFD8-C247-8E14-0D2A42E8721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Text Box 3">
            <a:extLst>
              <a:ext uri="{FF2B5EF4-FFF2-40B4-BE49-F238E27FC236}">
                <a16:creationId xmlns:a16="http://schemas.microsoft.com/office/drawing/2014/main" id="{BFA9C49D-8D03-E343-9094-344BFB0023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2" name="Text Box 4">
            <a:extLst>
              <a:ext uri="{FF2B5EF4-FFF2-40B4-BE49-F238E27FC236}">
                <a16:creationId xmlns:a16="http://schemas.microsoft.com/office/drawing/2014/main" id="{0DFE10CD-4C5C-604F-9DD3-023BB3D06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703" name="Text Box 5">
            <a:extLst>
              <a:ext uri="{FF2B5EF4-FFF2-40B4-BE49-F238E27FC236}">
                <a16:creationId xmlns:a16="http://schemas.microsoft.com/office/drawing/2014/main" id="{38ED9574-424D-4943-9FB9-9E450B982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2BA1ABDA-6232-5A46-9869-21D0F0BA7C7D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>
            <a:extLst>
              <a:ext uri="{FF2B5EF4-FFF2-40B4-BE49-F238E27FC236}">
                <a16:creationId xmlns:a16="http://schemas.microsoft.com/office/drawing/2014/main" id="{E65B4D53-641B-694D-BE61-144BD0BBF7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4AD9AC-1F10-4C4E-AD29-2AE72C77466A}" type="slidenum">
              <a:rPr lang="pt-B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pt-B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3826AD03-8C1E-CB42-A717-14DB032CC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A83EA745-737A-EF4F-8198-340B2387553A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10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72896974-0DBD-3F44-BD58-32DB74BF4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BF3295D9-84EB-BA4F-8721-512844E17647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10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30D81580-7F53-7B4A-9880-810E17781D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4" name="Text Box 4">
            <a:extLst>
              <a:ext uri="{FF2B5EF4-FFF2-40B4-BE49-F238E27FC236}">
                <a16:creationId xmlns:a16="http://schemas.microsoft.com/office/drawing/2014/main" id="{BB6AB0F8-EDB7-7540-8435-416AA34E7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246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>
            <a:extLst>
              <a:ext uri="{FF2B5EF4-FFF2-40B4-BE49-F238E27FC236}">
                <a16:creationId xmlns:a16="http://schemas.microsoft.com/office/drawing/2014/main" id="{885A228B-092C-614C-AB70-48F7E36D114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559D0E-5246-9A4F-BDAD-6F3B9D230095}" type="slidenum">
              <a:rPr lang="pt-B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pt-B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9A4ECFDB-73AC-BB4F-BE79-5BCE636A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E44AF215-83A5-2F44-851A-8235F5E8586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id="{D3571C0A-844B-B144-BC79-1CF0A4A8D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F9FB15E-D35F-D840-9762-B2CFB69C4FB7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E6BBBC93-5A37-AC4F-809B-056280EB8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8" name="Text Box 4">
            <a:extLst>
              <a:ext uri="{FF2B5EF4-FFF2-40B4-BE49-F238E27FC236}">
                <a16:creationId xmlns:a16="http://schemas.microsoft.com/office/drawing/2014/main" id="{673958F8-7AD7-5F4B-9435-4E5C08263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712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>
            <a:extLst>
              <a:ext uri="{FF2B5EF4-FFF2-40B4-BE49-F238E27FC236}">
                <a16:creationId xmlns:a16="http://schemas.microsoft.com/office/drawing/2014/main" id="{8361C6B7-BBC2-4D4D-BFB3-50A3FB7091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AD65FF-BF72-3A45-8014-C52250720CCE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172E7BBC-1B51-464B-BA4F-A5472D3EC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97F6C9AE-FAE8-2E41-9D48-62E5109A18B1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0" name="Text Box 2">
            <a:extLst>
              <a:ext uri="{FF2B5EF4-FFF2-40B4-BE49-F238E27FC236}">
                <a16:creationId xmlns:a16="http://schemas.microsoft.com/office/drawing/2014/main" id="{CE6C83C5-5F2B-6D41-95B4-778400CEC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33BAFAC8-5FCD-C444-B38A-FC363F2ABE4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1" name="Text Box 3">
            <a:extLst>
              <a:ext uri="{FF2B5EF4-FFF2-40B4-BE49-F238E27FC236}">
                <a16:creationId xmlns:a16="http://schemas.microsoft.com/office/drawing/2014/main" id="{72C9F3F6-11C4-4046-91D5-E918597FBC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2" name="Text Box 4">
            <a:extLst>
              <a:ext uri="{FF2B5EF4-FFF2-40B4-BE49-F238E27FC236}">
                <a16:creationId xmlns:a16="http://schemas.microsoft.com/office/drawing/2014/main" id="{5885BBDF-9F06-C440-AA7F-C4CCC432C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>
            <a:extLst>
              <a:ext uri="{FF2B5EF4-FFF2-40B4-BE49-F238E27FC236}">
                <a16:creationId xmlns:a16="http://schemas.microsoft.com/office/drawing/2014/main" id="{EA347C05-26F5-7D46-8641-9206B9E881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96C723-E2B9-1F45-ACD9-390317AD5CD3}" type="slidenum">
              <a:rPr lang="pt-B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pt-B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4F09A6B6-6926-9C40-9838-23CF2CFC5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36DEB5C4-344D-4F4C-9596-F38D8E28D14D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13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8" name="Text Box 2">
            <a:extLst>
              <a:ext uri="{FF2B5EF4-FFF2-40B4-BE49-F238E27FC236}">
                <a16:creationId xmlns:a16="http://schemas.microsoft.com/office/drawing/2014/main" id="{A534FA15-C5FD-7B44-B767-AE578342C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100D00A6-F801-B54D-976D-EA0B18A18709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13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F7BF40ED-C000-AE43-A048-EB3AA6BF4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30" name="Rectangle 4">
            <a:extLst>
              <a:ext uri="{FF2B5EF4-FFF2-40B4-BE49-F238E27FC236}">
                <a16:creationId xmlns:a16="http://schemas.microsoft.com/office/drawing/2014/main" id="{DA924B36-94D0-164C-BD9D-5C2EBAAAF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925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>
            <a:extLst>
              <a:ext uri="{FF2B5EF4-FFF2-40B4-BE49-F238E27FC236}">
                <a16:creationId xmlns:a16="http://schemas.microsoft.com/office/drawing/2014/main" id="{C56CD991-760C-254D-A81D-88F0E76B38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163008-9802-9347-B026-9B7F7C2DA81D}" type="slidenum">
              <a:rPr lang="pt-B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pt-B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E0803B0D-21CC-3B44-A53D-BFCF0F3CA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12909B21-F310-9147-B063-8A0634292983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402A3A4B-CA67-0A45-9191-0F180CDE0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575CEDC0-F7DB-E848-94C5-38F6D5CCC170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74153342-3DB2-7A40-A8C1-A8DBF5316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8" name="Rectangle 4">
            <a:extLst>
              <a:ext uri="{FF2B5EF4-FFF2-40B4-BE49-F238E27FC236}">
                <a16:creationId xmlns:a16="http://schemas.microsoft.com/office/drawing/2014/main" id="{B0DA946F-7315-2B48-A43B-7AAFCF062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897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>
            <a:extLst>
              <a:ext uri="{FF2B5EF4-FFF2-40B4-BE49-F238E27FC236}">
                <a16:creationId xmlns:a16="http://schemas.microsoft.com/office/drawing/2014/main" id="{476EC3D7-6442-2947-A2E0-56BD4280D2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A1B373-77FC-B346-9C7D-C8C0B7D715B4}" type="slidenum">
              <a:rPr lang="pt-B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pt-B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23917529-11CD-934F-9C22-96C8BA5A6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8C108CE3-53ED-D34D-AAD5-64F4F189E241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15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4" name="Text Box 2">
            <a:extLst>
              <a:ext uri="{FF2B5EF4-FFF2-40B4-BE49-F238E27FC236}">
                <a16:creationId xmlns:a16="http://schemas.microsoft.com/office/drawing/2014/main" id="{C5962474-030D-194B-9186-A6F520811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9E83DCFA-8AFC-7C48-9251-0A8DD9E00F77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15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6D0F3F90-535C-8642-8BBA-AAFDEC44A3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6" name="Rectangle 4">
            <a:extLst>
              <a:ext uri="{FF2B5EF4-FFF2-40B4-BE49-F238E27FC236}">
                <a16:creationId xmlns:a16="http://schemas.microsoft.com/office/drawing/2014/main" id="{1C171A30-A090-FA4E-AEFC-5DAC34A6A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70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>
            <a:extLst>
              <a:ext uri="{FF2B5EF4-FFF2-40B4-BE49-F238E27FC236}">
                <a16:creationId xmlns:a16="http://schemas.microsoft.com/office/drawing/2014/main" id="{2877BFDE-E253-A849-99E0-8B8BB63FBFC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BCF96D-EF71-0745-BC97-F6043192925A}" type="slidenum">
              <a:rPr lang="pt-BR" altLang="en-US"/>
              <a:pPr/>
              <a:t>16</a:t>
            </a:fld>
            <a:endParaRPr lang="pt-BR" altLang="en-US"/>
          </a:p>
        </p:txBody>
      </p:sp>
      <p:sp>
        <p:nvSpPr>
          <p:cNvPr id="45057" name="Text Box 1">
            <a:extLst>
              <a:ext uri="{FF2B5EF4-FFF2-40B4-BE49-F238E27FC236}">
                <a16:creationId xmlns:a16="http://schemas.microsoft.com/office/drawing/2014/main" id="{F47F957B-003B-9E44-A3D7-18E6AAAB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0B25DD0D-4A3C-DF45-928A-2658DCC758D7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16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2B754E2F-BEEA-4D47-8BEB-87833480E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6E4E1637-5618-4743-8FC4-278E2D7B82CA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16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D6CA72F9-E119-4D4A-8F12-DD218707D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4B0FF4A1-AC5E-954F-AA2F-19376C26AA1A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16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F80FEAFB-03E6-664C-974A-0C6E4C16B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98A4C722-F085-7A44-ADE7-23F7A9FF958A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16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5CEFA23B-6A5B-8A4A-9963-677D638EB1A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361534A2-0B1F-114D-AB6F-A6436CFB95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580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>
            <a:extLst>
              <a:ext uri="{FF2B5EF4-FFF2-40B4-BE49-F238E27FC236}">
                <a16:creationId xmlns:a16="http://schemas.microsoft.com/office/drawing/2014/main" id="{08652308-3D38-F24C-B8A8-A455DA0DA11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958EF5-D2FE-664E-BD7B-C64FE1F0ECCD}" type="slidenum">
              <a:rPr lang="pt-BR" altLang="en-US"/>
              <a:pPr/>
              <a:t>17</a:t>
            </a:fld>
            <a:endParaRPr lang="pt-BR" altLang="en-US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34691D72-AD16-6D48-B744-4FDEE3AEA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525C9C86-40B3-204E-BE1D-8B8AA03BC67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17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077045AD-2B46-5143-8EDC-6383B6A88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DB909D17-7835-244B-B000-BFEAD932842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17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0FE58085-017A-AE49-8A99-C9165BDDF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BD7A840C-B4E9-DE4F-8213-328D6AD00790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17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EBABF554-A762-F64C-AD47-125AD0CC2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9DE4785B-02E6-734F-A4D7-5A224A26D7B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17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7DAA759E-54CF-2B4D-A493-9BF00049F95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B7BCDCCA-75A4-3340-8408-505C69FDC95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370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>
            <a:extLst>
              <a:ext uri="{FF2B5EF4-FFF2-40B4-BE49-F238E27FC236}">
                <a16:creationId xmlns:a16="http://schemas.microsoft.com/office/drawing/2014/main" id="{8B1215CA-92C1-2345-AFBC-05FCCA17B0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F5759A-71EE-DF45-9DAB-A4F04185DD66}" type="slidenum">
              <a:rPr lang="pt-B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pt-B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53A5AC05-66EC-064B-8AA1-BC6356F91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</a:pPr>
            <a:fld id="{96596203-42B2-174F-BB5A-3F55D744589A}" type="slidenum">
              <a:rPr lang="pt-B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</a:pPr>
              <a:t>18</a:t>
            </a:fld>
            <a:endParaRPr lang="pt-B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6" name="Text Box 2">
            <a:extLst>
              <a:ext uri="{FF2B5EF4-FFF2-40B4-BE49-F238E27FC236}">
                <a16:creationId xmlns:a16="http://schemas.microsoft.com/office/drawing/2014/main" id="{ED0D17BF-39C8-F84F-B8DF-1D18DA25D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</a:pPr>
            <a:fld id="{AF0176A6-3D44-3C4C-A9F0-6F2D361141E9}" type="slidenum">
              <a:rPr lang="pt-B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</a:pPr>
              <a:t>18</a:t>
            </a:fld>
            <a:endParaRPr lang="pt-B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7" name="Text Box 3">
            <a:extLst>
              <a:ext uri="{FF2B5EF4-FFF2-40B4-BE49-F238E27FC236}">
                <a16:creationId xmlns:a16="http://schemas.microsoft.com/office/drawing/2014/main" id="{BEC79DEE-952A-5F4B-9989-F0C1D30F1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</a:pPr>
            <a:fld id="{484BFD14-F55B-9644-95A8-3E5A06FD10F0}" type="slidenum">
              <a:rPr lang="pt-B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</a:pPr>
              <a:t>18</a:t>
            </a:fld>
            <a:endParaRPr lang="pt-B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4" name="Rectangle 4">
            <a:extLst>
              <a:ext uri="{FF2B5EF4-FFF2-40B4-BE49-F238E27FC236}">
                <a16:creationId xmlns:a16="http://schemas.microsoft.com/office/drawing/2014/main" id="{F8D44A49-4B64-354B-867C-A6833EA14A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5" name="Rectangle 5">
            <a:extLst>
              <a:ext uri="{FF2B5EF4-FFF2-40B4-BE49-F238E27FC236}">
                <a16:creationId xmlns:a16="http://schemas.microsoft.com/office/drawing/2014/main" id="{061AAB35-CD31-214B-BC6E-E9E33E865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147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>
            <a:extLst>
              <a:ext uri="{FF2B5EF4-FFF2-40B4-BE49-F238E27FC236}">
                <a16:creationId xmlns:a16="http://schemas.microsoft.com/office/drawing/2014/main" id="{9EC9600C-C0FB-B148-A971-3CEE5A166D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C87F68-9AEA-B94C-A6BB-8B52F32394BD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0C1929C6-FB66-0947-859D-A287A63F1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6103E2D-456F-D74A-8F4B-6409D7EB5E93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Text Box 2">
            <a:extLst>
              <a:ext uri="{FF2B5EF4-FFF2-40B4-BE49-F238E27FC236}">
                <a16:creationId xmlns:a16="http://schemas.microsoft.com/office/drawing/2014/main" id="{98231226-8771-DB42-93C5-69E485BD5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ACDB86D8-AA47-8A45-9D95-364B20296319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5" name="Text Box 3">
            <a:extLst>
              <a:ext uri="{FF2B5EF4-FFF2-40B4-BE49-F238E27FC236}">
                <a16:creationId xmlns:a16="http://schemas.microsoft.com/office/drawing/2014/main" id="{31466532-2CE8-7F4F-A02F-1F0CF7A87B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6" name="Text Box 4">
            <a:extLst>
              <a:ext uri="{FF2B5EF4-FFF2-40B4-BE49-F238E27FC236}">
                <a16:creationId xmlns:a16="http://schemas.microsoft.com/office/drawing/2014/main" id="{9240AB43-87AC-B64E-9A4E-921629980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6567" name="Text Box 5">
            <a:extLst>
              <a:ext uri="{FF2B5EF4-FFF2-40B4-BE49-F238E27FC236}">
                <a16:creationId xmlns:a16="http://schemas.microsoft.com/office/drawing/2014/main" id="{E52F61B6-4094-164E-80BF-CF25C6D95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86F41DB1-6028-134F-B309-6E7956562F71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19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>
            <a:extLst>
              <a:ext uri="{FF2B5EF4-FFF2-40B4-BE49-F238E27FC236}">
                <a16:creationId xmlns:a16="http://schemas.microsoft.com/office/drawing/2014/main" id="{C493CA1C-9819-BC4A-A951-8DDBA8D7C2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9D8608-7582-034A-A5BF-8441C77F95FF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0C60CD42-4CC5-B64B-846F-92F8D0F1D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F4D65B0-0435-B14F-B53B-700BB3E45CC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02B9C12A-80FB-AA4F-BF15-77F76B1EC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BC67B56B-FD60-9F4F-89C0-BABC413A556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B952D5D-FFA1-3343-8697-0A4DB449A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DE8C999C-44CA-2C43-BDA1-3430E9A6B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51" name="Text Box 5">
            <a:extLst>
              <a:ext uri="{FF2B5EF4-FFF2-40B4-BE49-F238E27FC236}">
                <a16:creationId xmlns:a16="http://schemas.microsoft.com/office/drawing/2014/main" id="{268AA53F-BDF3-B149-84E8-EC27230CA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21063D0B-A505-AC44-9138-0F920971F62C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2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9">
            <a:extLst>
              <a:ext uri="{FF2B5EF4-FFF2-40B4-BE49-F238E27FC236}">
                <a16:creationId xmlns:a16="http://schemas.microsoft.com/office/drawing/2014/main" id="{32F1E93C-3BA3-1B49-AAFF-5E183E5891C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DA7B0E-E1D1-D149-BDDD-D74E6031E8BA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33732EC2-4A45-AE43-B40F-C762278795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5175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>
            <a:extLst>
              <a:ext uri="{FF2B5EF4-FFF2-40B4-BE49-F238E27FC236}">
                <a16:creationId xmlns:a16="http://schemas.microsoft.com/office/drawing/2014/main" id="{347E85DF-8AB0-FA4C-8856-B377E24E5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>
            <a:extLst>
              <a:ext uri="{FF2B5EF4-FFF2-40B4-BE49-F238E27FC236}">
                <a16:creationId xmlns:a16="http://schemas.microsoft.com/office/drawing/2014/main" id="{08BF5A80-E9F5-6046-9F17-860A0E9487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87EB6B-EBCE-5B40-8AB0-DB7C3F2BA6DC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B87599B0-B9E2-A844-9A45-42EBAE750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F2DA0889-6FF8-DB40-84D1-6C574986A54C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0" name="Text Box 2">
            <a:extLst>
              <a:ext uri="{FF2B5EF4-FFF2-40B4-BE49-F238E27FC236}">
                <a16:creationId xmlns:a16="http://schemas.microsoft.com/office/drawing/2014/main" id="{AFE46571-F0EB-524E-9404-161282334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8A1FBA7E-F976-5344-9CB2-04C7A9A7A1F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1" name="Text Box 3">
            <a:extLst>
              <a:ext uri="{FF2B5EF4-FFF2-40B4-BE49-F238E27FC236}">
                <a16:creationId xmlns:a16="http://schemas.microsoft.com/office/drawing/2014/main" id="{D679DDE6-698A-5F48-9034-4C841FFE77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2" name="Text Box 4">
            <a:extLst>
              <a:ext uri="{FF2B5EF4-FFF2-40B4-BE49-F238E27FC236}">
                <a16:creationId xmlns:a16="http://schemas.microsoft.com/office/drawing/2014/main" id="{95DEBA51-E6CF-1842-9E4A-7ECC2D515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0663" name="Text Box 5">
            <a:extLst>
              <a:ext uri="{FF2B5EF4-FFF2-40B4-BE49-F238E27FC236}">
                <a16:creationId xmlns:a16="http://schemas.microsoft.com/office/drawing/2014/main" id="{04284DE4-E8D5-8443-9AF5-53074DE4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12ED72A1-09CF-2047-B204-A65F8605600B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21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>
            <a:extLst>
              <a:ext uri="{FF2B5EF4-FFF2-40B4-BE49-F238E27FC236}">
                <a16:creationId xmlns:a16="http://schemas.microsoft.com/office/drawing/2014/main" id="{EBF39314-3C47-E74E-BD8E-52114DBA53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17B156-389A-3E4B-AAAB-BCF02C62BC19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094D07F0-6FFD-294C-88F0-2F20629D0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AB93B7F6-48CE-BB43-ADFB-2184545CC0BE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Text Box 2">
            <a:extLst>
              <a:ext uri="{FF2B5EF4-FFF2-40B4-BE49-F238E27FC236}">
                <a16:creationId xmlns:a16="http://schemas.microsoft.com/office/drawing/2014/main" id="{16EAEAE6-1A2C-5748-AB97-BBD872A4F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3383D47D-A264-414D-A68F-D33AD405FCA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9" name="Text Box 3">
            <a:extLst>
              <a:ext uri="{FF2B5EF4-FFF2-40B4-BE49-F238E27FC236}">
                <a16:creationId xmlns:a16="http://schemas.microsoft.com/office/drawing/2014/main" id="{6271DFB1-CB69-9948-BAD7-7CABFE750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10" name="Text Box 4">
            <a:extLst>
              <a:ext uri="{FF2B5EF4-FFF2-40B4-BE49-F238E27FC236}">
                <a16:creationId xmlns:a16="http://schemas.microsoft.com/office/drawing/2014/main" id="{A67C5078-DC03-5343-8716-C425CCA30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スライド イメージ プレースホルダー 1">
            <a:extLst>
              <a:ext uri="{FF2B5EF4-FFF2-40B4-BE49-F238E27FC236}">
                <a16:creationId xmlns:a16="http://schemas.microsoft.com/office/drawing/2014/main" id="{F340DC5C-C919-724C-98C1-9DCD632B6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3794" name="ノート プレースホルダー 2">
            <a:extLst>
              <a:ext uri="{FF2B5EF4-FFF2-40B4-BE49-F238E27FC236}">
                <a16:creationId xmlns:a16="http://schemas.microsoft.com/office/drawing/2014/main" id="{B143EA1C-6262-254D-9F4C-D63C46236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5" name="スライド番号プレースホルダー 3">
            <a:extLst>
              <a:ext uri="{FF2B5EF4-FFF2-40B4-BE49-F238E27FC236}">
                <a16:creationId xmlns:a16="http://schemas.microsoft.com/office/drawing/2014/main" id="{F002A6E8-FF7E-1A49-8501-2AE18D8949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3933A8-273A-814F-8D0F-66DA8F91FDA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>
            <a:extLst>
              <a:ext uri="{FF2B5EF4-FFF2-40B4-BE49-F238E27FC236}">
                <a16:creationId xmlns:a16="http://schemas.microsoft.com/office/drawing/2014/main" id="{A5B8A910-82D1-C943-8EE0-B1DB105F19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29EDF0-F9EA-F04D-AF84-8D133C7EC8FB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E1C27C97-BF72-9D47-9895-66561616D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120DDC95-1301-D744-BBEF-4699CB0C1FCD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75866EDC-AA12-C449-95FA-45ADAE7F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E81A235-19AC-A641-92DD-D222E790C9B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58FDBA62-8414-9A45-816A-9B930A01A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4A669A6A-6A1A-B947-BC57-86D8CFBE1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スライド イメージ プレースホルダー 1">
            <a:extLst>
              <a:ext uri="{FF2B5EF4-FFF2-40B4-BE49-F238E27FC236}">
                <a16:creationId xmlns:a16="http://schemas.microsoft.com/office/drawing/2014/main" id="{0084D085-48D8-8C49-A8AD-A6B22595F2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7890" name="ノート プレースホルダー 2">
            <a:extLst>
              <a:ext uri="{FF2B5EF4-FFF2-40B4-BE49-F238E27FC236}">
                <a16:creationId xmlns:a16="http://schemas.microsoft.com/office/drawing/2014/main" id="{CD826AA6-382B-B74C-893E-DEE640C18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Zoom url is published in the calendar one week before the meeting.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Minutes are public</a:t>
            </a:r>
          </a:p>
        </p:txBody>
      </p:sp>
      <p:sp>
        <p:nvSpPr>
          <p:cNvPr id="37891" name="スライド番号プレースホルダー 3">
            <a:extLst>
              <a:ext uri="{FF2B5EF4-FFF2-40B4-BE49-F238E27FC236}">
                <a16:creationId xmlns:a16="http://schemas.microsoft.com/office/drawing/2014/main" id="{C55C0B52-00C2-5B40-B5F0-D650F561BA23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5E9984-7868-5545-9E2C-F6EF8D81C7BB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7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>
            <a:extLst>
              <a:ext uri="{FF2B5EF4-FFF2-40B4-BE49-F238E27FC236}">
                <a16:creationId xmlns:a16="http://schemas.microsoft.com/office/drawing/2014/main" id="{C3E0984E-7315-FC43-B209-B039A743D4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F1EAA7-C496-F245-A892-DBED7B6FEAAF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6EE29A02-3FA5-C640-85F1-675DC8C9D6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5175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Text Box 2">
            <a:extLst>
              <a:ext uri="{FF2B5EF4-FFF2-40B4-BE49-F238E27FC236}">
                <a16:creationId xmlns:a16="http://schemas.microsoft.com/office/drawing/2014/main" id="{4E4E49EA-B2CF-4A47-916C-8B23F4721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>
            <a:extLst>
              <a:ext uri="{FF2B5EF4-FFF2-40B4-BE49-F238E27FC236}">
                <a16:creationId xmlns:a16="http://schemas.microsoft.com/office/drawing/2014/main" id="{2536293C-B719-6243-9588-5D3C6EF86E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F44458-0B51-EF4C-96E2-EB5AC5E759B2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BE5AB64A-682E-134D-B500-ADA6CFB75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D1631AB3-EA44-5E47-B6E9-4D1BC8CE8F7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F3819A00-37F5-0841-9CE2-931435A64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448F50F0-3E1F-3146-ABA0-20ADE8F0D5B7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7" name="Text Box 3">
            <a:extLst>
              <a:ext uri="{FF2B5EF4-FFF2-40B4-BE49-F238E27FC236}">
                <a16:creationId xmlns:a16="http://schemas.microsoft.com/office/drawing/2014/main" id="{1FBFDDBF-D4D4-774A-A6A6-64D0904078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8" name="Text Box 4">
            <a:extLst>
              <a:ext uri="{FF2B5EF4-FFF2-40B4-BE49-F238E27FC236}">
                <a16:creationId xmlns:a16="http://schemas.microsoft.com/office/drawing/2014/main" id="{E2F00824-118F-7446-9818-CA106C3B7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9" name="Text Box 5">
            <a:extLst>
              <a:ext uri="{FF2B5EF4-FFF2-40B4-BE49-F238E27FC236}">
                <a16:creationId xmlns:a16="http://schemas.microsoft.com/office/drawing/2014/main" id="{633A199E-77F3-B043-B717-2875CB275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EA8BF4E5-D304-0C46-AB3F-B0EA8C664840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9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86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2463800"/>
            <a:ext cx="2052638" cy="208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63800"/>
            <a:ext cx="6007100" cy="2082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593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888A95-44F6-8749-9965-325BCF05E9E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43AA3-334C-7949-9733-A4597BBBA8B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9359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15EE11-D8A5-1742-8A7E-150B0F0978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EC246-B854-0848-BB12-6B5BB832035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1734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A097A1-9924-1246-81C8-9B27821019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782BC-27D7-CA4F-9FC0-93BF931AE9B3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445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44638"/>
            <a:ext cx="4022725" cy="307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44638"/>
            <a:ext cx="4024312" cy="307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837E7A-B978-CB47-B3CC-0DE76B7D0C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59033-FA66-CF4B-9F64-57C86D2F721A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1910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CA2E57F-FD20-174E-B948-ECF04B0C682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F0FF8-DEC8-E546-B954-15FEC2F1A83A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65082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616374-927E-C94E-8A39-97D9B8B758C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EC692-DBAC-D243-97EA-020C5838A15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39428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AB9A600-5A4D-694C-BB7E-D7B160A126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0EDE3-DDB5-B945-8CF4-ECB47875D3C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1133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0CD7F4-579F-5F41-980E-952F2AA2D0E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69B3E-4F49-5645-8189-EF4478F8973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180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019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FE1A63-208A-AB44-A5B1-B57E1BC8E9B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76C90-2032-9B45-88D2-218B2574C99E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5813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580292-AECF-CF4B-9AA2-76411BF33D6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DA32B-2382-BB4B-8EF9-8EA3D48F44DF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05454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006475"/>
            <a:ext cx="2049462" cy="3609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06475"/>
            <a:ext cx="5997575" cy="36099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489CB6-BB9A-2340-AE29-746810538D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AD936-6A06-2849-BF52-24594F9F0B0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41058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799"/>
            </a:lvl1pPr>
          </a:lstStyle>
          <a:p>
            <a:r>
              <a:rPr lang="ja-JP" altLang="en-US"/>
              <a:t>マスター タイトルの書式設定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8984" y="1545551"/>
            <a:ext cx="8206032" cy="30791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AU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5B6C7062-5A61-A342-9FB4-A4B4D31A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85888" y="4786313"/>
            <a:ext cx="7291387" cy="163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424532D-5EB7-4D4A-9881-0B176C17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5138" y="4786313"/>
            <a:ext cx="392112" cy="163512"/>
          </a:xfrm>
        </p:spPr>
        <p:txBody>
          <a:bodyPr/>
          <a:lstStyle>
            <a:lvl1pPr>
              <a:defRPr/>
            </a:lvl1pPr>
          </a:lstStyle>
          <a:p>
            <a:fld id="{D6B529E3-8226-934F-AB0C-B9B87FA45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293114"/>
      </p:ext>
    </p:extLst>
  </p:cSld>
  <p:clrMapOvr>
    <a:masterClrMapping/>
  </p:clrMapOvr>
  <p:transition spd="med"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4" y="1708383"/>
            <a:ext cx="8172440" cy="145827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2249" b="1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614" y="3225217"/>
            <a:ext cx="8175823" cy="1291694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40864791"/>
      </p:ext>
    </p:extLst>
  </p:cSld>
  <p:clrMapOvr>
    <a:masterClrMapping/>
  </p:clrMapOvr>
  <p:transition spd="med">
    <p:fad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AC1DF4-2C0D-2B4C-903A-4AED15737E2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BC0E-648F-8E42-98DF-CA773E98EEE8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65076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9DE3F9-3954-4C48-B65B-FA57E7FE507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42F02-F5F2-AB44-8F93-8357AF34952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57920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39B1DD-1964-6949-95F9-F8AC2BD6D6C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C79EB-285E-174A-ADAE-837E8DA7EC4A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29339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E31920-9D17-734D-A3C5-32AE377AAE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252EB-E5F7-294D-BB2E-1257200D6F01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6127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D0A7EB3-1D00-F54C-AF50-9335ACAF3C5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963E3-E2AA-3E4A-9D8D-E3363E53160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6988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939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5D5F59-6242-BE47-BC9B-F4F458295EB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A0FE-5DB9-F543-BEF0-19E8A807D3BD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48227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6AB7A44-B339-964D-A7B3-33477AD27E4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BD379-5459-7344-97E6-E066C7B911A1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46098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ECC5C6-FBDF-A540-863D-5831DF77712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E9D54-4F9B-D843-92A4-90A5F9A1D67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53963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0D2587-09ED-744C-A0DF-B1783B90A9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8F2D1-4BDE-0F45-8A1F-9FF9F853A0F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11073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8700FB-AA5D-7542-BDD8-F5643321F5F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8B805-F746-CF4E-A1B3-F76668F5AD79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01410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006475"/>
            <a:ext cx="2049462" cy="362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06475"/>
            <a:ext cx="5997575" cy="3627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3EC525-4875-3A4A-995E-C6868009884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5F03D-615E-2049-AE5F-BD936411F4D2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040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97275"/>
            <a:ext cx="4029075" cy="949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3597275"/>
            <a:ext cx="4030663" cy="949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69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55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2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2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7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98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994F3667-D3EB-364C-95C0-BE7CC47D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6CFFEAEE-2FE0-1A4A-A6D9-AB1D7DB7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51E2E21F-104E-C34E-AF8B-A523FE687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2463800"/>
            <a:ext cx="82089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825A7706-6F07-D54C-A71B-AB8F2A1F0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97275"/>
            <a:ext cx="821213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5ECFCC65-1B23-9B45-BB46-3D8F5A44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84AF6F85-D7C1-A44E-95AF-A7BF842F8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06475"/>
            <a:ext cx="81994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896F839C-DF5C-9440-A552-BE7BB1AAD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44638"/>
            <a:ext cx="8199437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1DED115E-68A8-0F42-A875-11BD01AC6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4784725"/>
            <a:ext cx="72913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1C5172-219B-F244-A755-85D2592B9F2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65138" y="4784725"/>
            <a:ext cx="385762" cy="155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700" b="1">
                <a:solidFill>
                  <a:srgbClr val="002B49"/>
                </a:solidFill>
                <a:latin typeface="Times New Roman" panose="02020603050405020304" pitchFamily="18" charset="0"/>
              </a:defRPr>
            </a:lvl1pPr>
          </a:lstStyle>
          <a:p>
            <a:fld id="{D3986186-B792-6641-9280-2DC03FDD3193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18" r:id="rId12"/>
    <p:sldLayoutId id="2147483919" r:id="rId13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AD1FFEF2-B001-BD4D-925E-C28A38B4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6C8FAED7-5086-F942-9BF7-0FB322DEE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06475"/>
            <a:ext cx="81994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BABC159C-31C2-2248-8F9D-C8BF266EA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67263"/>
            <a:ext cx="2133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A344B044-1E66-1D4D-9F0E-32AA08F43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4784725"/>
            <a:ext cx="72913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0BEA1B2-CDDB-0D49-AAC7-A86D0833BAD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65138" y="4784725"/>
            <a:ext cx="385762" cy="155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700" b="1">
                <a:solidFill>
                  <a:srgbClr val="002B49"/>
                </a:solidFill>
                <a:latin typeface="Times New Roman" panose="02020603050405020304" pitchFamily="18" charset="0"/>
              </a:defRPr>
            </a:lvl1pPr>
          </a:lstStyle>
          <a:p>
            <a:fld id="{1184464A-EC9E-A649-AB96-1685625F46B7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o.net/rir-comparative-policy-overview-2020-q1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ipe81.ripe.net/" TargetMode="External"/><Relationship Id="rId7" Type="http://schemas.openxmlformats.org/officeDocument/2006/relationships/hyperlink" Target="https://conference.apnic.net/5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2020.internetsummit.africa/en/" TargetMode="External"/><Relationship Id="rId5" Type="http://schemas.openxmlformats.org/officeDocument/2006/relationships/hyperlink" Target="https://www.lacnic.net/lacnic34" TargetMode="External"/><Relationship Id="rId4" Type="http://schemas.openxmlformats.org/officeDocument/2006/relationships/hyperlink" Target="https://www.arin.net/participate/meetings/ARIN4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316E745E-35ED-B646-B732-244CFA894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463800"/>
            <a:ext cx="82153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  <a:defRPr/>
            </a:pPr>
            <a:r>
              <a:rPr lang="en-US" sz="2400" b="1">
                <a:solidFill>
                  <a:srgbClr val="FFFFFF"/>
                </a:solidFill>
              </a:rPr>
              <a:t>ASO AC Policy Update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48F6D9CA-7B28-F245-929A-A7F4B9CFF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97275"/>
            <a:ext cx="8218488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13"/>
              </a:spcBef>
              <a:buSzPct val="100000"/>
            </a:pPr>
            <a:r>
              <a:rPr lang="en-US" altLang="en-US" sz="1400" dirty="0">
                <a:solidFill>
                  <a:srgbClr val="FFFFFF"/>
                </a:solidFill>
              </a:rPr>
              <a:t>ICANN 70</a:t>
            </a:r>
          </a:p>
          <a:p>
            <a:pPr algn="ctr" eaLnBrk="1" hangingPunct="1">
              <a:spcBef>
                <a:spcPts val="513"/>
              </a:spcBef>
              <a:buSzPct val="100000"/>
            </a:pPr>
            <a:r>
              <a:rPr lang="en-US" altLang="en-US" sz="1400" dirty="0">
                <a:solidFill>
                  <a:srgbClr val="FFFFFF"/>
                </a:solidFill>
              </a:rPr>
              <a:t>Virtual Community Forum</a:t>
            </a:r>
          </a:p>
          <a:p>
            <a:pPr algn="ctr" eaLnBrk="1" hangingPunct="1">
              <a:spcBef>
                <a:spcPts val="513"/>
              </a:spcBef>
              <a:buSzPct val="100000"/>
            </a:pPr>
            <a:r>
              <a:rPr lang="en-US" altLang="en-US" sz="1400" dirty="0">
                <a:solidFill>
                  <a:srgbClr val="FFFFFF"/>
                </a:solidFill>
              </a:rPr>
              <a:t>22-25 March 2021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>
            <a:extLst>
              <a:ext uri="{FF2B5EF4-FFF2-40B4-BE49-F238E27FC236}">
                <a16:creationId xmlns:a16="http://schemas.microsoft.com/office/drawing/2014/main" id="{710CD87B-1C80-4648-BA9E-C31FA7B42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2057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000" b="1">
                <a:solidFill>
                  <a:srgbClr val="002B49"/>
                </a:solidFill>
              </a:rPr>
              <a:t>AFRINIC Policy Proposals</a:t>
            </a:r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D6ABC425-94AE-F14D-9197-890903CB5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38275"/>
            <a:ext cx="8205787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44463" indent="-144463"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AFPUB-2020-GEN-007-DRAFT01- -Co-Chairs Recall-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AFPUB-2020-GEN-006-DRAFT01- -AFRINIC Number Resources Transfer Policy-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AFPUB-2020-GEN-005-DRAFT01- -General Abuse Contact-</a:t>
            </a:r>
            <a:r>
              <a:rPr lang="en-US" sz="1600" dirty="0">
                <a:solidFill>
                  <a:srgbClr val="F27D0A"/>
                </a:solidFill>
              </a:rPr>
              <a:t> 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AFPUB-2020-GEN-004-DRAFT02- -Board Prerogatives on the PDP-</a:t>
            </a:r>
            <a:r>
              <a:rPr lang="en-US" sz="1600" dirty="0">
                <a:solidFill>
                  <a:srgbClr val="F27D0A"/>
                </a:solidFill>
              </a:rPr>
              <a:t> 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AFPUB-2020-GEN-003-DRAFT01- -Simple PDP Update for the new “Normal”-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AFPUB-2020-GEN-002-DRAFT02- -PDP Working Group (WG) Guidelines and Procedures-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AFPUB-2020-GEN-001-DRAFT01- -Policy Compliance Dashboard-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AFPUB-2019-GEN-007-DRAFT02- -Chairs Elections Process-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marL="0" indent="0"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defRPr/>
            </a:pPr>
            <a:endParaRPr lang="en-US" sz="1600" dirty="0">
              <a:solidFill>
                <a:srgbClr val="002B49"/>
              </a:solidFill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263DD683-0A2A-D540-9CFF-768774CD4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72613481-8241-1042-9CE4-03BD66478744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10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4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>
            <a:extLst>
              <a:ext uri="{FF2B5EF4-FFF2-40B4-BE49-F238E27FC236}">
                <a16:creationId xmlns:a16="http://schemas.microsoft.com/office/drawing/2014/main" id="{5CBB84E9-0702-324C-A83E-A49A075F7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2057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000" b="1">
                <a:solidFill>
                  <a:srgbClr val="002B49"/>
                </a:solidFill>
              </a:rPr>
              <a:t>AFRINIC Policy Proposals</a:t>
            </a:r>
          </a:p>
        </p:txBody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173AF143-B73F-EB48-A702-35FBD7E5A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38275"/>
            <a:ext cx="8205787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44463" indent="-144463"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AFPUB-2019-GEN-006-DRAFT02- -RPKI ROAs for Unallocated and Unassigned AFRINIC Address Space-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AFPUB-2019-V4-003-DRAFT04- -Resource Transfer Policy-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AFPUB-2019-IPv4-002-DRAFT05- -IPv4 Inter-RIR Resource Transfers (Comprehensive Scope)-</a:t>
            </a:r>
            <a:r>
              <a:rPr lang="en-US" sz="1600" dirty="0">
                <a:solidFill>
                  <a:srgbClr val="F27D0A"/>
                </a:solidFill>
              </a:rPr>
              <a:t> 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AFPUB-2018-GEN-001-DRAFT06- -Abuse Contact Policy Update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charset="0"/>
              <a:buChar char="•"/>
              <a:defRPr/>
            </a:pPr>
            <a:endParaRPr lang="en-US" sz="1600" dirty="0">
              <a:solidFill>
                <a:srgbClr val="F27D0A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charset="0"/>
              <a:buChar char="•"/>
              <a:defRPr/>
            </a:pPr>
            <a:endParaRPr lang="en-AU" sz="1600" dirty="0">
              <a:solidFill>
                <a:srgbClr val="00B050"/>
              </a:solidFill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291E8062-FFE5-C548-888C-981E60638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DCE1570A-9667-A242-9081-92BA9C7BFE2B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11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00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>
            <a:extLst>
              <a:ext uri="{FF2B5EF4-FFF2-40B4-BE49-F238E27FC236}">
                <a16:creationId xmlns:a16="http://schemas.microsoft.com/office/drawing/2014/main" id="{3FB70FFD-A2CC-B64C-BF16-3C156D600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06475"/>
            <a:ext cx="82057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000" b="1"/>
              <a:t>APNIC Policy Proposals</a:t>
            </a:r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8801E550-9800-5746-8D8D-8D652740A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44638"/>
            <a:ext cx="82057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41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002B49"/>
                </a:solidFill>
              </a:rPr>
              <a:t>prop-130: Modification of transfer policies </a:t>
            </a:r>
            <a:r>
              <a:rPr lang="en-AU" alt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002B49"/>
                </a:solidFill>
              </a:rPr>
              <a:t>prop-133: Clarification of Sub-Assignments </a:t>
            </a:r>
            <a:r>
              <a:rPr lang="en-AU" altLang="en-US" sz="1600" dirty="0">
                <a:solidFill>
                  <a:srgbClr val="F27D0A"/>
                </a:solidFill>
              </a:rPr>
              <a:t>[Under discussion]</a:t>
            </a:r>
            <a:endParaRPr lang="en-AU" altLang="en-US" sz="1600" dirty="0">
              <a:solidFill>
                <a:srgbClr val="00B050"/>
              </a:solidFill>
            </a:endParaRP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Font typeface="Symbol" pitchFamily="2" charset="2"/>
              <a:buChar char=""/>
            </a:pPr>
            <a:r>
              <a:rPr lang="en-AU" altLang="en-US" sz="1600" dirty="0">
                <a:solidFill>
                  <a:srgbClr val="002B49"/>
                </a:solidFill>
              </a:rPr>
              <a:t>prop-134: PDP Update </a:t>
            </a:r>
            <a:r>
              <a:rPr lang="en-US" altLang="fr-FR" sz="1600" dirty="0">
                <a:solidFill>
                  <a:srgbClr val="FFC000"/>
                </a:solidFill>
              </a:rPr>
              <a:t>[Withdrawn by the Author]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2B49"/>
              </a:solidFill>
            </a:endParaRP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2B49"/>
              </a:solidFill>
            </a:endParaRPr>
          </a:p>
          <a:p>
            <a:pPr eaLnBrk="1" hangingPunct="1">
              <a:spcBef>
                <a:spcPts val="513"/>
              </a:spcBef>
              <a:buSzPct val="100000"/>
            </a:pPr>
            <a:endParaRPr lang="en-US" altLang="en-US" sz="1600" dirty="0">
              <a:solidFill>
                <a:srgbClr val="F27D0A"/>
              </a:solidFill>
            </a:endParaRP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84D54C04-B5AB-0846-A89D-8589EA90A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CD8E7F7A-3444-1F42-BABA-718BD882A641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12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>
            <a:extLst>
              <a:ext uri="{FF2B5EF4-FFF2-40B4-BE49-F238E27FC236}">
                <a16:creationId xmlns:a16="http://schemas.microsoft.com/office/drawing/2014/main" id="{A33B5093-441D-614B-A8F5-B4B7AC3C1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060450"/>
            <a:ext cx="82296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r>
              <a:rPr lang="en-US" altLang="en-US" sz="2000" b="1">
                <a:solidFill>
                  <a:srgbClr val="002B49"/>
                </a:solidFill>
              </a:rPr>
              <a:t>ARIN Policies Pending Implementation by 16 March 2021</a:t>
            </a:r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2B869030-D69C-C244-A11B-105E8B3A8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636713"/>
            <a:ext cx="82089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-282575"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002B49"/>
                </a:solidFill>
              </a:rPr>
              <a:t>Recommended Draft Policy ARIN-2020-1: Clarify Holding Period for Resources Received via 4.1.8 Waitlist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002B49"/>
                </a:solidFill>
              </a:rPr>
              <a:t>Recommended Draft Policy ARIN-2020-3: IPv6 Nano-Allocations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002B49"/>
                </a:solidFill>
              </a:rPr>
              <a:t>Recommended Draft Policy ARIN-2020-5: Clarify and Update Requirements for Allocations to Downstream Customers</a:t>
            </a: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7FD9956B-D575-7E4F-B436-164D362AB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ED8E2A0C-C75C-EB4A-BFF5-26BA3DF7C3DA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13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26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>
            <a:extLst>
              <a:ext uri="{FF2B5EF4-FFF2-40B4-BE49-F238E27FC236}">
                <a16:creationId xmlns:a16="http://schemas.microsoft.com/office/drawing/2014/main" id="{7C338154-707D-1543-9171-802C5FB5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060450"/>
            <a:ext cx="82296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1900" b="1">
                <a:solidFill>
                  <a:srgbClr val="002B49"/>
                </a:solidFill>
              </a:rPr>
              <a:t>ARIN Recommended Draft Policies Under Discussion</a:t>
            </a:r>
          </a:p>
        </p:txBody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A3B1989F-3BF0-1C46-A849-94FFD389E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636713"/>
            <a:ext cx="82089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20675" indent="-285750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002B49"/>
                </a:solidFill>
              </a:rPr>
              <a:t>ARIN-2020-7: </a:t>
            </a:r>
            <a:r>
              <a:rPr lang="en-US" altLang="en-US" sz="1600" dirty="0">
                <a:solidFill>
                  <a:srgbClr val="002B49"/>
                </a:solidFill>
              </a:rPr>
              <a:t>4.4 gTLD Micro-allocation Clarification</a:t>
            </a:r>
            <a:endParaRPr lang="en-US" altLang="en-US" sz="1600" dirty="0">
              <a:solidFill>
                <a:srgbClr val="F27D0A"/>
              </a:solidFill>
            </a:endParaRP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D9C72176-6CA2-2346-963C-0DBD1CE5E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2824FE86-643F-8448-B7E5-D61F750BB240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14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58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>
            <a:extLst>
              <a:ext uri="{FF2B5EF4-FFF2-40B4-BE49-F238E27FC236}">
                <a16:creationId xmlns:a16="http://schemas.microsoft.com/office/drawing/2014/main" id="{4DC246DA-6A88-7045-B806-178A980FE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060450"/>
            <a:ext cx="82296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 b="1">
                <a:solidFill>
                  <a:srgbClr val="002B49"/>
                </a:solidFill>
              </a:rPr>
              <a:t>ARIN Draft Policies Under Discussion</a:t>
            </a:r>
          </a:p>
        </p:txBody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1511BEA4-C7E2-6240-BD98-D02136630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636713"/>
            <a:ext cx="82089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GB"/>
            </a:defPPr>
            <a:lvl1pPr marL="282575" indent="-282575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1600">
                <a:solidFill>
                  <a:srgbClr val="002B49"/>
                </a:solidFill>
              </a:defRPr>
            </a:lvl1pPr>
            <a:lvl2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lvl2pPr>
            <a:lvl3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lvl3pPr>
            <a:lvl4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lvl4pPr>
            <a:lvl5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lvl9pPr>
          </a:lstStyle>
          <a:p>
            <a:r>
              <a:rPr lang="en-AU" altLang="en-US" dirty="0"/>
              <a:t>ARIN-2020-2: Reinstatement of Organizations Removed from Waitlist by Implementation of ARIN-2019-16 </a:t>
            </a:r>
          </a:p>
          <a:p>
            <a:r>
              <a:rPr lang="en-AU" altLang="en-US" dirty="0"/>
              <a:t>ARIN-2020-6: Allowance for IPv4 Allocation “Swap” Transactions via 8.3 Specified Transfers and 8.4 Inter-RIR Transfers</a:t>
            </a:r>
          </a:p>
          <a:p>
            <a:r>
              <a:rPr lang="en-AU" altLang="en-US" dirty="0"/>
              <a:t>ARIN-2020-8: Clarify and Update 4.2.1.2 Annual Renewal Fee</a:t>
            </a:r>
          </a:p>
          <a:p>
            <a:r>
              <a:rPr lang="en-AU" altLang="en-US" dirty="0"/>
              <a:t>ARIN-2020-9: Editorial Clean-up of NRPM Section 4 and Related Provisions</a:t>
            </a:r>
          </a:p>
          <a:p>
            <a:r>
              <a:rPr lang="en-AU" altLang="en-US" dirty="0"/>
              <a:t>ARIN-2020-10: Removal of Requirement to Demonstrate Utilization of Reassignments and Reallocations for ISPs Seeking Initial Allocation from ARIN</a:t>
            </a:r>
          </a:p>
          <a:p>
            <a:r>
              <a:rPr lang="en-AU" altLang="en-US" dirty="0"/>
              <a:t>ARIN-2020-11: Replace the Image in Section 2 With a Textual Description</a:t>
            </a: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569A90C7-1142-164F-B55B-7864BD541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A9DE0934-39FB-2E4C-B1AE-2A652CAFA249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15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83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8858F15E-C527-D44F-BF36-71DD10F32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06475"/>
            <a:ext cx="82057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000" b="1">
                <a:solidFill>
                  <a:srgbClr val="002B49"/>
                </a:solidFill>
              </a:rPr>
              <a:t>LACNIC Policy Proposals</a:t>
            </a: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BCAB99D0-D12A-EF4B-BC5F-F8C117191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44638"/>
            <a:ext cx="8205788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LAC-2020-10 Allow sub allocation recipient to sign ROA </a:t>
            </a:r>
            <a:r>
              <a:rPr lang="en-US" altLang="en-US" sz="1600" dirty="0">
                <a:solidFill>
                  <a:srgbClr val="F27D0A"/>
                </a:solidFill>
              </a:rPr>
              <a:t>[under discussion]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LAC-2020-9 PDP moderators election </a:t>
            </a:r>
            <a:r>
              <a:rPr lang="en-US" alt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spcBef>
                <a:spcPts val="513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LAC-2020-8 Add short descriptor to proposal identifier </a:t>
            </a:r>
            <a:r>
              <a:rPr lang="en-AU" altLang="en-US" sz="1600" dirty="0">
                <a:solidFill>
                  <a:srgbClr val="C00000"/>
                </a:solidFill>
              </a:rPr>
              <a:t>[abandoned]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LAC-2020-7 PDP adjustments to improve proposal quality and participation </a:t>
            </a:r>
            <a:r>
              <a:rPr lang="en-US" altLang="en-US" sz="1600" dirty="0">
                <a:solidFill>
                  <a:srgbClr val="F27D0A"/>
                </a:solidFill>
              </a:rPr>
              <a:t>[under discussion]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LAC-2020-6 Several PDP adjustments </a:t>
            </a:r>
            <a:r>
              <a:rPr lang="en-US" alt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spcBef>
                <a:spcPts val="513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LAC-2020-5 Proposal adoption for discussion and consensus call for working document </a:t>
            </a:r>
            <a:r>
              <a:rPr lang="en-AU" altLang="en-US" sz="1600" dirty="0">
                <a:solidFill>
                  <a:srgbClr val="C00000"/>
                </a:solidFill>
              </a:rPr>
              <a:t>[abandoned]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3A40187A-24FF-3049-A4A3-A19BABFFB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526496D8-EB8D-F242-A682-22F8895462EF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ClrTx/>
                <a:buFontTx/>
                <a:buNone/>
              </a:pPr>
              <a:t>16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62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F179739B-DAD3-0549-8593-9E310E7C6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06475"/>
            <a:ext cx="82057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000" b="1">
                <a:solidFill>
                  <a:srgbClr val="002B49"/>
                </a:solidFill>
              </a:rPr>
              <a:t>LACNIC Policy Proposals</a:t>
            </a: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6EDC516B-4827-4F4A-B7CF-6A2D558F4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44638"/>
            <a:ext cx="8205788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endParaRPr lang="en-US" altLang="en-US" sz="1600"/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LAC-2020-4 Board functions in the PDP </a:t>
            </a:r>
            <a:r>
              <a:rPr lang="en-US" altLang="en-US" sz="1600">
                <a:solidFill>
                  <a:srgbClr val="F27D0A"/>
                </a:solidFill>
              </a:rPr>
              <a:t>[under discussion]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LAC-2020-3 Impact Analysis to be obligatory </a:t>
            </a:r>
            <a:r>
              <a:rPr lang="en-US" altLang="en-US" sz="1600">
                <a:solidFill>
                  <a:srgbClr val="F27D0A"/>
                </a:solidFill>
              </a:rPr>
              <a:t>[under discussion]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LAC-2020-1 Add operational IPv6 as requirement for IPv4 transfer </a:t>
            </a:r>
            <a:r>
              <a:rPr lang="en-US" altLang="en-US" sz="1600">
                <a:solidFill>
                  <a:srgbClr val="F27D0A"/>
                </a:solidFill>
              </a:rPr>
              <a:t>[under discussion]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LAC-2019-8 Adjustment to the time period for a proposal to be presented at the Public Forum </a:t>
            </a:r>
            <a:r>
              <a:rPr lang="en-US" altLang="en-US" sz="1600">
                <a:solidFill>
                  <a:srgbClr val="2A6099"/>
                </a:solidFill>
              </a:rPr>
              <a:t>[Implemented]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B06A5A46-ADD1-0149-98E1-B3A3810B3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D3BCF460-E6F3-5E42-9217-F916E0340A07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ClrTx/>
                <a:buFontTx/>
                <a:buNone/>
              </a:pPr>
              <a:t>17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28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>
            <a:extLst>
              <a:ext uri="{FF2B5EF4-FFF2-40B4-BE49-F238E27FC236}">
                <a16:creationId xmlns:a16="http://schemas.microsoft.com/office/drawing/2014/main" id="{111AFB78-CAC2-6C4C-8780-1900C7D13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15988"/>
            <a:ext cx="8205787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002B49"/>
                </a:solidFill>
              </a:rPr>
              <a:t>RIPE Policy Proposals</a:t>
            </a:r>
          </a:p>
        </p:txBody>
      </p:sp>
      <p:sp>
        <p:nvSpPr>
          <p:cNvPr id="41987" name="Text Box 2">
            <a:extLst>
              <a:ext uri="{FF2B5EF4-FFF2-40B4-BE49-F238E27FC236}">
                <a16:creationId xmlns:a16="http://schemas.microsoft.com/office/drawing/2014/main" id="{56EB267D-BB84-F748-B028-19CC9A8E9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20813"/>
            <a:ext cx="84963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42875" indent="-142875"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13"/>
              </a:spcBef>
              <a:buClr>
                <a:srgbClr val="002B49"/>
              </a:buClr>
              <a:buFont typeface="Symbol" pitchFamily="2" charset="2"/>
              <a:buChar char=""/>
            </a:pPr>
            <a:r>
              <a:rPr lang="en-US" altLang="fr-FR" sz="1600" dirty="0">
                <a:solidFill>
                  <a:srgbClr val="002060"/>
                </a:solidFill>
              </a:rPr>
              <a:t>2019-04: Validation of </a:t>
            </a:r>
            <a:r>
              <a:rPr lang="en-US" altLang="en-US" sz="1600" dirty="0">
                <a:solidFill>
                  <a:srgbClr val="002060"/>
                </a:solidFill>
              </a:rPr>
              <a:t>“</a:t>
            </a:r>
            <a:r>
              <a:rPr lang="en-US" altLang="fr-FR" sz="1600" dirty="0">
                <a:solidFill>
                  <a:srgbClr val="002060"/>
                </a:solidFill>
              </a:rPr>
              <a:t>abuse-mailbox</a:t>
            </a:r>
            <a:r>
              <a:rPr lang="en-US" altLang="en-US" sz="1600" dirty="0">
                <a:solidFill>
                  <a:srgbClr val="002060"/>
                </a:solidFill>
              </a:rPr>
              <a:t>”</a:t>
            </a:r>
            <a:r>
              <a:rPr lang="en-US" altLang="fr-FR" sz="1600" dirty="0">
                <a:solidFill>
                  <a:srgbClr val="002060"/>
                </a:solidFill>
              </a:rPr>
              <a:t> </a:t>
            </a:r>
            <a:r>
              <a:rPr lang="en-US" altLang="fr-FR" sz="1600" dirty="0">
                <a:solidFill>
                  <a:srgbClr val="FFC000"/>
                </a:solidFill>
              </a:rPr>
              <a:t>[Withdrawn by the Author]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Font typeface="Symbol" pitchFamily="2" charset="2"/>
              <a:buChar char=""/>
            </a:pPr>
            <a:r>
              <a:rPr lang="en-US" altLang="fr-FR" sz="1600" dirty="0">
                <a:solidFill>
                  <a:srgbClr val="002060"/>
                </a:solidFill>
              </a:rPr>
              <a:t>2019-06: Multiple Editorial Changes in IPv6 Policy </a:t>
            </a:r>
            <a:r>
              <a:rPr lang="en-US" altLang="fr-FR" sz="1600" dirty="0">
                <a:solidFill>
                  <a:srgbClr val="00B050"/>
                </a:solidFill>
              </a:rPr>
              <a:t>[Accepted]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Font typeface="Symbol" pitchFamily="2" charset="2"/>
              <a:buChar char=""/>
            </a:pPr>
            <a:r>
              <a:rPr lang="en-US" altLang="fr-FR" sz="1600" dirty="0">
                <a:solidFill>
                  <a:srgbClr val="002060"/>
                </a:solidFill>
              </a:rPr>
              <a:t>2019-07: Default assignment size for IXPs </a:t>
            </a:r>
            <a:r>
              <a:rPr lang="en-US" altLang="fr-FR" sz="1600" dirty="0">
                <a:solidFill>
                  <a:srgbClr val="FFC000"/>
                </a:solidFill>
              </a:rPr>
              <a:t>[Withdrawn by the Author]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Font typeface="Symbol" pitchFamily="2" charset="2"/>
              <a:buChar char=""/>
            </a:pPr>
            <a:r>
              <a:rPr lang="en-US" altLang="fr-FR" sz="1600" dirty="0">
                <a:solidFill>
                  <a:srgbClr val="002060"/>
                </a:solidFill>
              </a:rPr>
              <a:t>2019-08: SLURM file for Unallocated and Unassigned RIPE NCC Address Space </a:t>
            </a:r>
            <a:r>
              <a:rPr lang="en-US" altLang="fr-FR" sz="1600" dirty="0">
                <a:solidFill>
                  <a:srgbClr val="FFC000"/>
                </a:solidFill>
              </a:rPr>
              <a:t>[Withdrawn by the Author]</a:t>
            </a:r>
          </a:p>
          <a:p>
            <a:pPr eaLnBrk="1" hangingPunct="1">
              <a:spcBef>
                <a:spcPts val="513"/>
              </a:spcBef>
            </a:pPr>
            <a:endParaRPr lang="en-US" altLang="fr-FR" sz="16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513"/>
              </a:spcBef>
            </a:pPr>
            <a:endParaRPr lang="en-US" altLang="fr-FR" sz="1600" dirty="0">
              <a:solidFill>
                <a:srgbClr val="002B49"/>
              </a:solidFill>
            </a:endParaRPr>
          </a:p>
          <a:p>
            <a:pPr eaLnBrk="1" hangingPunct="1">
              <a:spcBef>
                <a:spcPts val="513"/>
              </a:spcBef>
            </a:pPr>
            <a:endParaRPr lang="en-US" altLang="fr-FR" dirty="0">
              <a:solidFill>
                <a:srgbClr val="000000"/>
              </a:solidFill>
            </a:endParaRPr>
          </a:p>
          <a:p>
            <a:pPr eaLnBrk="1" hangingPunct="1">
              <a:spcBef>
                <a:spcPts val="513"/>
              </a:spcBef>
            </a:pPr>
            <a:endParaRPr lang="en-US" altLang="fr-FR" dirty="0">
              <a:solidFill>
                <a:srgbClr val="000000"/>
              </a:solidFill>
            </a:endParaRP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D3D40799-0AAE-3C41-BCED-F0089797B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D3B8CF-0EC8-2145-AAA8-9E698031BB34}" type="slidenum">
              <a:rPr lang="pt-BR" altLang="fr-FR" sz="700" b="1">
                <a:solidFill>
                  <a:srgbClr val="002B49"/>
                </a:solidFill>
              </a:rPr>
              <a:pPr eaLnBrk="1" hangingPunct="1"/>
              <a:t>18</a:t>
            </a:fld>
            <a:endParaRPr lang="pt-BR" altLang="fr-FR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75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>
            <a:extLst>
              <a:ext uri="{FF2B5EF4-FFF2-40B4-BE49-F238E27FC236}">
                <a16:creationId xmlns:a16="http://schemas.microsoft.com/office/drawing/2014/main" id="{CA85C250-783A-1847-9DF7-C8FCFB685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63625"/>
            <a:ext cx="820578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1800" b="1"/>
              <a:t>RIR Meetings (next 6 months)</a:t>
            </a:r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15153E9F-14E7-124C-B9A3-D62E2BCE7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477963"/>
            <a:ext cx="8205787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50813"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425"/>
              </a:spcBef>
              <a:buSzPct val="100000"/>
            </a:pPr>
            <a:endParaRPr lang="en-US" altLang="en-US" sz="1800" dirty="0">
              <a:solidFill>
                <a:srgbClr val="002B49"/>
              </a:solidFill>
            </a:endParaRPr>
          </a:p>
          <a:p>
            <a:pPr eaLnBrk="1" hangingPunct="1">
              <a:spcBef>
                <a:spcPts val="1425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ARIN 47 – Online, 12-14 April 2021</a:t>
            </a:r>
          </a:p>
          <a:p>
            <a:pPr eaLnBrk="1" hangingPunct="1">
              <a:spcBef>
                <a:spcPts val="1425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LACNIC 35 – Online, 10-14 May 2021</a:t>
            </a:r>
          </a:p>
          <a:p>
            <a:pPr eaLnBrk="1" hangingPunct="1">
              <a:spcBef>
                <a:spcPts val="1425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RIPE 82 – Online, 17-21 May 2021 </a:t>
            </a:r>
          </a:p>
          <a:p>
            <a:pPr eaLnBrk="1" hangingPunct="1">
              <a:spcBef>
                <a:spcPts val="1425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APNIC 51 – Online, 22 February – 4 March 2021</a:t>
            </a:r>
          </a:p>
          <a:p>
            <a:pPr eaLnBrk="1" hangingPunct="1">
              <a:spcBef>
                <a:spcPts val="1425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AFRINIC 33 TBC</a:t>
            </a:r>
          </a:p>
          <a:p>
            <a:pPr eaLnBrk="1" hangingPunct="1">
              <a:spcBef>
                <a:spcPts val="1425"/>
              </a:spcBef>
              <a:buSzPct val="100000"/>
            </a:pPr>
            <a:endParaRPr lang="en-US" altLang="en-US" sz="1800" dirty="0">
              <a:solidFill>
                <a:srgbClr val="002B49"/>
              </a:solidFill>
            </a:endParaRP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DCBF80AB-2CB4-D94B-802C-DC2DB49E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D97B5300-6BBC-3249-824E-5C1F6B3A3498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19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22CF7577-8AA7-EF44-A90B-FA75374B5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71550"/>
            <a:ext cx="8205787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249" dirty="0">
                <a:solidFill>
                  <a:srgbClr val="0A406B"/>
                </a:solidFill>
                <a:latin typeface="+mj-lt"/>
                <a:cs typeface="Arial"/>
              </a:rPr>
              <a:t>ICANN ASO AC (Address Council)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AC9A7FAA-8FEA-A040-B751-26ECC8492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3EE7B5A1-B59A-F542-B2D0-73F5F8EE8B65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2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  <p:graphicFrame>
        <p:nvGraphicFramePr>
          <p:cNvPr id="7171" name="Group 3">
            <a:extLst>
              <a:ext uri="{FF2B5EF4-FFF2-40B4-BE49-F238E27FC236}">
                <a16:creationId xmlns:a16="http://schemas.microsoft.com/office/drawing/2014/main" id="{A6024A46-F4FE-DE4F-B469-12E85CAE5D80}"/>
              </a:ext>
            </a:extLst>
          </p:cNvPr>
          <p:cNvGraphicFramePr>
            <a:graphicFrameLocks noGrp="1"/>
          </p:cNvGraphicFramePr>
          <p:nvPr/>
        </p:nvGraphicFramePr>
        <p:xfrm>
          <a:off x="1492250" y="1428750"/>
          <a:ext cx="6219825" cy="3411538"/>
        </p:xfrm>
        <a:graphic>
          <a:graphicData uri="http://schemas.openxmlformats.org/drawingml/2006/table">
            <a:tbl>
              <a:tblPr/>
              <a:tblGrid>
                <a:gridCol w="1990725">
                  <a:extLst>
                    <a:ext uri="{9D8B030D-6E8A-4147-A177-3AD203B41FA5}">
                      <a16:colId xmlns:a16="http://schemas.microsoft.com/office/drawing/2014/main" val="116575805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1706057599"/>
                    </a:ext>
                  </a:extLst>
                </a:gridCol>
              </a:tblGrid>
              <a:tr h="3175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Who is it?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The NRO Number Council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441273"/>
                  </a:ext>
                </a:extLst>
              </a:tr>
              <a:tr h="3175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What is it?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Number Resource Policy Advisory Body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658504"/>
                  </a:ext>
                </a:extLst>
              </a:tr>
              <a:tr h="83978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How is it Organized?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15 Members [3 From Each Region]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2 Elected at Large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1 Appointed by RIR Board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RIR &amp; ICANN Observers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101409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Term of Office?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Different for every RIR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350796"/>
                  </a:ext>
                </a:extLst>
              </a:tr>
              <a:tr h="89852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What Does it Do?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Advise ICANN Board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AU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Overseeing the Global PDP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Appoint ICANN Board Members (2)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Appoint member to ICANN NomCom (1)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985284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When Does It Meet?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Telephonic </a:t>
                      </a: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 Rounded MT Bold" panose="020F0704030504030204" pitchFamily="34" charset="77"/>
                          <a:ea typeface="新細明體" panose="02020500000000000000" pitchFamily="18" charset="-120"/>
                        </a:rPr>
                        <a:t>–</a:t>
                      </a: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Monthly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F2F - Annually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382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>
            <a:extLst>
              <a:ext uri="{FF2B5EF4-FFF2-40B4-BE49-F238E27FC236}">
                <a16:creationId xmlns:a16="http://schemas.microsoft.com/office/drawing/2014/main" id="{176F7C87-2E48-224F-918C-23964B77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12975"/>
            <a:ext cx="42481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800" b="1"/>
              <a:t>IPv4 Allocation Status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>
            <a:extLst>
              <a:ext uri="{FF2B5EF4-FFF2-40B4-BE49-F238E27FC236}">
                <a16:creationId xmlns:a16="http://schemas.microsoft.com/office/drawing/2014/main" id="{0CE18583-6DE9-0442-973F-7379F0517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24B914F0-4CB9-6E4E-8505-CB47A069C1B1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21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949709-2502-6447-803B-6F60868DE312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049338"/>
          <a:ext cx="7086600" cy="3429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RIR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IPv4 Allocation Size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AFRINIC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/22 (Slow Start)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APNIC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/23 (Max)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ARIN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/21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LACNIC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/</a:t>
                      </a:r>
                      <a:r>
                        <a:rPr lang="en-US" sz="1800"/>
                        <a:t>22 (Max)</a:t>
                      </a:r>
                      <a:endParaRPr lang="en-US" sz="18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RIPE NCC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/24 (Max)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9657" name="Rectangle 2">
            <a:extLst>
              <a:ext uri="{FF2B5EF4-FFF2-40B4-BE49-F238E27FC236}">
                <a16:creationId xmlns:a16="http://schemas.microsoft.com/office/drawing/2014/main" id="{77E6976B-D2D8-D845-8642-D87488F13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630738"/>
            <a:ext cx="6675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AU" altLang="en-US" sz="14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https://www.nro.net/rir-comparative-policy-overview-2020-q1/</a:t>
            </a:r>
            <a:r>
              <a:rPr lang="en-AU" altLang="en-US" sz="1400" dirty="0">
                <a:solidFill>
                  <a:schemeClr val="accent2"/>
                </a:solidFill>
              </a:rPr>
              <a:t>   </a:t>
            </a:r>
            <a:endParaRPr lang="en-US" altLang="en-US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8F03E101-71F6-694F-9D52-118F2D8F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1924050"/>
            <a:ext cx="615473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9900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2300" b="1">
                <a:solidFill>
                  <a:srgbClr val="0A406B"/>
                </a:solidFill>
                <a:latin typeface="Century Gothic" charset="0"/>
              </a:rPr>
              <a:t>Thank you. </a:t>
            </a:r>
            <a:br>
              <a:rPr lang="en-US" sz="2300" b="1">
                <a:solidFill>
                  <a:srgbClr val="0A406B"/>
                </a:solidFill>
                <a:latin typeface="Century Gothic" charset="0"/>
              </a:rPr>
            </a:br>
            <a:br>
              <a:rPr lang="en-US" sz="2300" b="1">
                <a:solidFill>
                  <a:srgbClr val="0A406B"/>
                </a:solidFill>
                <a:latin typeface="Century Gothic" charset="0"/>
              </a:rPr>
            </a:br>
            <a:r>
              <a:rPr lang="en-US" sz="2300" b="1">
                <a:solidFill>
                  <a:srgbClr val="0A406B"/>
                </a:solidFill>
                <a:latin typeface="Century Gothic" charset="0"/>
              </a:rPr>
              <a:t>Questions?</a:t>
            </a:r>
          </a:p>
        </p:txBody>
      </p:sp>
      <p:sp>
        <p:nvSpPr>
          <p:cNvPr id="71683" name="Text Box 2">
            <a:extLst>
              <a:ext uri="{FF2B5EF4-FFF2-40B4-BE49-F238E27FC236}">
                <a16:creationId xmlns:a16="http://schemas.microsoft.com/office/drawing/2014/main" id="{61ACFCBC-6640-364E-BC21-123A51C8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10CE3FBD-E80C-2C46-ABAA-A47E0D7AA284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22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1">
            <a:extLst>
              <a:ext uri="{FF2B5EF4-FFF2-40B4-BE49-F238E27FC236}">
                <a16:creationId xmlns:a16="http://schemas.microsoft.com/office/drawing/2014/main" id="{DE6227CA-7B09-8443-81AF-6EC7DEB59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98385"/>
              </p:ext>
            </p:extLst>
          </p:nvPr>
        </p:nvGraphicFramePr>
        <p:xfrm>
          <a:off x="1477963" y="1492250"/>
          <a:ext cx="5876925" cy="3230564"/>
        </p:xfrm>
        <a:graphic>
          <a:graphicData uri="http://schemas.openxmlformats.org/drawingml/2006/table">
            <a:tbl>
              <a:tblPr/>
              <a:tblGrid>
                <a:gridCol w="1782762">
                  <a:extLst>
                    <a:ext uri="{9D8B030D-6E8A-4147-A177-3AD203B41FA5}">
                      <a16:colId xmlns:a16="http://schemas.microsoft.com/office/drawing/2014/main" val="4171351564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1739636132"/>
                    </a:ext>
                  </a:extLst>
                </a:gridCol>
                <a:gridCol w="1941513">
                  <a:extLst>
                    <a:ext uri="{9D8B030D-6E8A-4147-A177-3AD203B41FA5}">
                      <a16:colId xmlns:a16="http://schemas.microsoft.com/office/drawing/2014/main" val="3346071169"/>
                    </a:ext>
                  </a:extLst>
                </a:gridCol>
              </a:tblGrid>
              <a:tr h="227013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anose="020B0604020202020204" pitchFamily="34" charset="0"/>
                          <a:ea typeface="新細明體" panose="02020500000000000000" pitchFamily="18" charset="-120"/>
                        </a:rPr>
                        <a:t>REGION</a:t>
                      </a:r>
                    </a:p>
                  </a:txBody>
                  <a:tcPr marL="64642" marR="64642" marT="27251" marB="272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anose="020B0604020202020204" pitchFamily="34" charset="0"/>
                          <a:ea typeface="新細明體" panose="02020500000000000000" pitchFamily="18" charset="-120"/>
                        </a:rPr>
                        <a:t>Member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anose="020B0604020202020204" pitchFamily="34" charset="0"/>
                          <a:ea typeface="新細明體" panose="02020500000000000000" pitchFamily="18" charset="-120"/>
                        </a:rPr>
                        <a:t>Term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774514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Wafa Dahmani Zaafouri*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Mike Silber [Vice Chair]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Saul Stein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2020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25645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Aftab Siddiqui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Nicole Chan*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Shubham Saran</a:t>
                      </a:r>
                      <a:endParaRPr kumimoji="0" lang="en-US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2020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2022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792726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Martin Hannigan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Kevin Blumberg* [Chair]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Louis Lee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2020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2019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524035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Jorge 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Ricardo </a:t>
                      </a: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Patara</a:t>
                      </a:r>
                      <a:endParaRPr kumimoji="0" lang="en-US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Esteban </a:t>
                      </a: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Lescano</a:t>
                      </a: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*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2019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Mar 2020 – Mar 2021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170654"/>
                  </a:ext>
                </a:extLst>
              </a:tr>
              <a:tr h="60007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Nurani </a:t>
                      </a: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Nimpuno</a:t>
                      </a:r>
                      <a:endParaRPr kumimoji="0" lang="en-US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Filiz</a:t>
                      </a: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Yilmaz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Hervé</a:t>
                      </a:r>
                      <a:r>
                        <a:rPr kumimoji="0" lang="en-AU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Clément* [Vice Chair]</a:t>
                      </a:r>
                      <a:endParaRPr kumimoji="0" lang="en-US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2019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2020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220948"/>
                  </a:ext>
                </a:extLst>
              </a:tr>
            </a:tbl>
          </a:graphicData>
        </a:graphic>
      </p:graphicFrame>
      <p:sp>
        <p:nvSpPr>
          <p:cNvPr id="45087" name="タイトル 1">
            <a:extLst>
              <a:ext uri="{FF2B5EF4-FFF2-40B4-BE49-F238E27FC236}">
                <a16:creationId xmlns:a16="http://schemas.microsoft.com/office/drawing/2014/main" id="{F30C8F45-4B12-1340-B5B3-D9836F187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908050"/>
            <a:ext cx="8205788" cy="5127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US" altLang="ja-JP" sz="2249" dirty="0">
                <a:solidFill>
                  <a:srgbClr val="0A406B"/>
                </a:solidFill>
                <a:ea typeface="Arial"/>
                <a:cs typeface="Arial"/>
              </a:rPr>
              <a:t>2021 Address Council Members </a:t>
            </a:r>
            <a:endParaRPr lang="en-US" altLang="x-none" sz="2249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2800" name="スライド番号プレースホルダー 13">
            <a:extLst>
              <a:ext uri="{FF2B5EF4-FFF2-40B4-BE49-F238E27FC236}">
                <a16:creationId xmlns:a16="http://schemas.microsoft.com/office/drawing/2014/main" id="{2BCFBAFF-CB55-AD4E-89D1-B1B4F893A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13D295-3011-264E-878A-1E599B884C75}" type="slidenum">
              <a:rPr lang="en-AU" altLang="en-US"/>
              <a:pPr/>
              <a:t>3</a:t>
            </a:fld>
            <a:endParaRPr lang="en-AU" altLang="en-US"/>
          </a:p>
        </p:txBody>
      </p:sp>
      <p:pic>
        <p:nvPicPr>
          <p:cNvPr id="32801" name="Picture 26" descr="arin">
            <a:extLst>
              <a:ext uri="{FF2B5EF4-FFF2-40B4-BE49-F238E27FC236}">
                <a16:creationId xmlns:a16="http://schemas.microsoft.com/office/drawing/2014/main" id="{45B15B4E-7BBC-A34D-A107-C0B7B6BB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3076575"/>
            <a:ext cx="13890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9">
            <a:extLst>
              <a:ext uri="{FF2B5EF4-FFF2-40B4-BE49-F238E27FC236}">
                <a16:creationId xmlns:a16="http://schemas.microsoft.com/office/drawing/2014/main" id="{BA49132F-757B-DF4B-BD44-D00E9081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829175"/>
            <a:ext cx="1852612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zh-TW" altLang="en-US" sz="1050" dirty="0">
                <a:latin typeface="Arial Rounded MT Bold" charset="0"/>
                <a:ea typeface="新細明體" charset="0"/>
                <a:cs typeface="新細明體" charset="0"/>
              </a:rPr>
              <a:t>* </a:t>
            </a:r>
            <a:r>
              <a:rPr kumimoji="0" lang="en-US" altLang="zh-TW" sz="1050" dirty="0">
                <a:latin typeface="Arial Rounded MT Bold" charset="0"/>
                <a:ea typeface="新細明體" charset="0"/>
                <a:cs typeface="新細明體" charset="0"/>
              </a:rPr>
              <a:t>Appointed by RIR Board</a:t>
            </a:r>
          </a:p>
        </p:txBody>
      </p:sp>
      <p:pic>
        <p:nvPicPr>
          <p:cNvPr id="32803" name="図 12">
            <a:extLst>
              <a:ext uri="{FF2B5EF4-FFF2-40B4-BE49-F238E27FC236}">
                <a16:creationId xmlns:a16="http://schemas.microsoft.com/office/drawing/2014/main" id="{3D63D36F-7F1E-8F46-919A-B9191A3F5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336800"/>
            <a:ext cx="16176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4" name="Picture 1">
            <a:extLst>
              <a:ext uri="{FF2B5EF4-FFF2-40B4-BE49-F238E27FC236}">
                <a16:creationId xmlns:a16="http://schemas.microsoft.com/office/drawing/2014/main" id="{046045C3-506F-4A4A-A6EA-6FF03990A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5414"/>
          <a:stretch>
            <a:fillRect/>
          </a:stretch>
        </p:blipFill>
        <p:spPr bwMode="auto">
          <a:xfrm>
            <a:off x="1860550" y="3508375"/>
            <a:ext cx="1127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5" name="Picture 2">
            <a:extLst>
              <a:ext uri="{FF2B5EF4-FFF2-40B4-BE49-F238E27FC236}">
                <a16:creationId xmlns:a16="http://schemas.microsoft.com/office/drawing/2014/main" id="{98BD9D02-029E-1C4D-818F-F258ED82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749425"/>
            <a:ext cx="11731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6" name="Picture 41" descr="IPE NCC Network Coordination">
            <a:extLst>
              <a:ext uri="{FF2B5EF4-FFF2-40B4-BE49-F238E27FC236}">
                <a16:creationId xmlns:a16="http://schemas.microsoft.com/office/drawing/2014/main" id="{EB806FE7-8EBC-7548-80FE-2D594CEE2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4268788"/>
            <a:ext cx="15589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5E61DC06-B085-C245-8CD0-6B5B564D6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06475"/>
            <a:ext cx="8205787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249" b="1" dirty="0">
                <a:solidFill>
                  <a:srgbClr val="0A406B"/>
                </a:solidFill>
                <a:latin typeface="+mj-lt"/>
                <a:cs typeface="Arial"/>
              </a:rPr>
              <a:t>Global Policy Development</a:t>
            </a: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1558D6A9-10DC-0B44-9263-52AA686B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44638"/>
            <a:ext cx="82057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49225" indent="-144463"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13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ASO-AC members follow their respective RIR’s policy forum for any proposed </a:t>
            </a:r>
          </a:p>
          <a:p>
            <a:pPr eaLnBrk="1" hangingPunct="1">
              <a:spcBef>
                <a:spcPts val="513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global policy. </a:t>
            </a:r>
          </a:p>
          <a:p>
            <a:pPr eaLnBrk="1" hangingPunct="1">
              <a:spcBef>
                <a:spcPts val="513"/>
              </a:spcBef>
              <a:buSzPct val="100000"/>
            </a:pPr>
            <a:endParaRPr lang="en-US" altLang="en-US" sz="1800" dirty="0">
              <a:solidFill>
                <a:srgbClr val="002B49"/>
              </a:solidFill>
            </a:endParaRPr>
          </a:p>
          <a:p>
            <a:pPr eaLnBrk="1" hangingPunct="1">
              <a:spcBef>
                <a:spcPts val="513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2021 Policy Proposal Facilitator Team (PPFT):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800" dirty="0">
                <a:solidFill>
                  <a:srgbClr val="002060"/>
                </a:solidFill>
              </a:rPr>
              <a:t>Wafa Dahmani -</a:t>
            </a:r>
            <a:r>
              <a:rPr lang="en-US" altLang="en-US" sz="1800" dirty="0">
                <a:solidFill>
                  <a:srgbClr val="002060"/>
                </a:solidFill>
              </a:rPr>
              <a:t>(AFRINIC)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</a:rPr>
              <a:t>Shubham Saran -(APNIC)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</a:rPr>
              <a:t>Martin Hannigan -(ARIN)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</a:rPr>
              <a:t>Esteban </a:t>
            </a:r>
            <a:r>
              <a:rPr lang="en-US" altLang="en-US" sz="1800" dirty="0" err="1">
                <a:solidFill>
                  <a:srgbClr val="002060"/>
                </a:solidFill>
              </a:rPr>
              <a:t>Lescano</a:t>
            </a:r>
            <a:r>
              <a:rPr lang="en-US" altLang="en-US" sz="1800" dirty="0">
                <a:solidFill>
                  <a:srgbClr val="002060"/>
                </a:solidFill>
              </a:rPr>
              <a:t> -(LACNIC)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800" dirty="0">
                <a:solidFill>
                  <a:srgbClr val="002060"/>
                </a:solidFill>
                <a:ea typeface="新細明體" panose="02020500000000000000" pitchFamily="18" charset="-120"/>
              </a:rPr>
              <a:t>Herve Clement -</a:t>
            </a:r>
            <a:r>
              <a:rPr lang="en-AU" altLang="en-US" sz="1800" i="1" dirty="0">
                <a:solidFill>
                  <a:srgbClr val="002060"/>
                </a:solidFill>
                <a:ea typeface="新細明體" panose="02020500000000000000" pitchFamily="18" charset="-120"/>
              </a:rPr>
              <a:t>(</a:t>
            </a:r>
            <a:r>
              <a:rPr lang="en-US" altLang="en-US" sz="1800" dirty="0">
                <a:solidFill>
                  <a:srgbClr val="002060"/>
                </a:solidFill>
              </a:rPr>
              <a:t>RIPE NCC)</a:t>
            </a:r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94E35B8C-2671-7742-B5BD-C9507E26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4784725"/>
            <a:ext cx="35718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FEB8BF5C-D7C7-3547-8B47-17725A71B185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4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01">
            <a:extLst>
              <a:ext uri="{FF2B5EF4-FFF2-40B4-BE49-F238E27FC236}">
                <a16:creationId xmlns:a16="http://schemas.microsoft.com/office/drawing/2014/main" id="{76FA37F8-E924-8949-A9E6-56A71B9B4833}"/>
              </a:ext>
            </a:extLst>
          </p:cNvPr>
          <p:cNvSpPr txBox="1">
            <a:spLocks/>
          </p:cNvSpPr>
          <p:nvPr/>
        </p:nvSpPr>
        <p:spPr>
          <a:xfrm>
            <a:off x="395288" y="989013"/>
            <a:ext cx="8137525" cy="64293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1227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2249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dirty="0">
                <a:solidFill>
                  <a:srgbClr val="0A406B"/>
                </a:solidFill>
                <a:ea typeface="Arial"/>
                <a:cs typeface="Arial"/>
              </a:rPr>
              <a:t>ASO AC Transparency</a:t>
            </a:r>
            <a:endParaRPr lang="en-GB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6866" name="TextBox 7">
            <a:extLst>
              <a:ext uri="{FF2B5EF4-FFF2-40B4-BE49-F238E27FC236}">
                <a16:creationId xmlns:a16="http://schemas.microsoft.com/office/drawing/2014/main" id="{94538210-BC61-B948-9CAB-B205E3D2F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06538"/>
            <a:ext cx="80645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Annual Face to Face </a:t>
            </a:r>
            <a:r>
              <a:rPr lang="en-US" altLang="en-US" sz="1800" dirty="0">
                <a:solidFill>
                  <a:srgbClr val="002B49"/>
                </a:solidFill>
              </a:rPr>
              <a:t>–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rgbClr val="002B49"/>
                </a:solidFill>
              </a:rPr>
              <a:t>to observers </a:t>
            </a:r>
            <a:r>
              <a:rPr lang="en-US" altLang="en-US" sz="1800" dirty="0">
                <a:solidFill>
                  <a:srgbClr val="002B49"/>
                </a:solidFill>
              </a:rPr>
              <a:t>(Except for discussion related to ICANN Board Elections)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C00000"/>
                </a:solidFill>
              </a:rPr>
              <a:t>(postponed till further notice)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New AC-DISCUSS mailing archive has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rgbClr val="002B49"/>
                </a:solidFill>
              </a:rPr>
              <a:t>public records</a:t>
            </a:r>
            <a:r>
              <a:rPr lang="en-US" altLang="en-US" sz="1800" b="1" dirty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</a:rPr>
              <a:t>https://</a:t>
            </a:r>
            <a:r>
              <a:rPr lang="en-US" altLang="en-US" sz="1600" dirty="0" err="1">
                <a:solidFill>
                  <a:srgbClr val="0070C0"/>
                </a:solidFill>
              </a:rPr>
              <a:t>aso.icann.org</a:t>
            </a:r>
            <a:r>
              <a:rPr lang="en-US" altLang="en-US" sz="1600" dirty="0">
                <a:solidFill>
                  <a:srgbClr val="0070C0"/>
                </a:solidFill>
              </a:rPr>
              <a:t>/</a:t>
            </a:r>
            <a:r>
              <a:rPr lang="en-US" altLang="en-US" sz="1600" dirty="0" err="1">
                <a:solidFill>
                  <a:srgbClr val="0070C0"/>
                </a:solidFill>
              </a:rPr>
              <a:t>pipermail</a:t>
            </a:r>
            <a:r>
              <a:rPr lang="en-US" altLang="en-US" sz="1600" dirty="0">
                <a:solidFill>
                  <a:srgbClr val="0070C0"/>
                </a:solidFill>
              </a:rPr>
              <a:t>/ac-discuss/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6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ASO AC Monthly Teleconference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rgbClr val="002B49"/>
                </a:solidFill>
              </a:rPr>
              <a:t>to observers.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Normally First Wednesday of the month at 12:00 PM UTC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2021 Meeting Calendar </a:t>
            </a:r>
            <a:r>
              <a:rPr lang="en-US" altLang="en-US" sz="1600" dirty="0">
                <a:solidFill>
                  <a:srgbClr val="0070C0"/>
                </a:solidFill>
              </a:rPr>
              <a:t>https://</a:t>
            </a:r>
            <a:r>
              <a:rPr lang="en-US" altLang="en-US" sz="1600" dirty="0" err="1">
                <a:solidFill>
                  <a:srgbClr val="0070C0"/>
                </a:solidFill>
              </a:rPr>
              <a:t>aso.icann.org</a:t>
            </a:r>
            <a:r>
              <a:rPr lang="en-US" altLang="en-US" sz="1600" dirty="0">
                <a:solidFill>
                  <a:srgbClr val="0070C0"/>
                </a:solidFill>
              </a:rPr>
              <a:t>/</a:t>
            </a:r>
            <a:r>
              <a:rPr lang="en-US" altLang="en-US" sz="1600" dirty="0" err="1">
                <a:solidFill>
                  <a:srgbClr val="0070C0"/>
                </a:solidFill>
              </a:rPr>
              <a:t>aso</a:t>
            </a:r>
            <a:r>
              <a:rPr lang="en-US" altLang="en-US" sz="1600" dirty="0">
                <a:solidFill>
                  <a:srgbClr val="0070C0"/>
                </a:solidFill>
              </a:rPr>
              <a:t>-ac/meetings/</a:t>
            </a:r>
            <a:r>
              <a:rPr lang="en-US" altLang="en-US" sz="1600" dirty="0" err="1">
                <a:solidFill>
                  <a:srgbClr val="0070C0"/>
                </a:solidFill>
              </a:rPr>
              <a:t>aso</a:t>
            </a:r>
            <a:r>
              <a:rPr lang="en-US" altLang="en-US" sz="1600" dirty="0">
                <a:solidFill>
                  <a:srgbClr val="0070C0"/>
                </a:solidFill>
              </a:rPr>
              <a:t>-ac-meeting-schedule/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391D66F-E5BA-9A48-8741-D2EF7676E3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469C11-7E77-EC47-9311-97275B3322FA}" type="slidenum">
              <a:rPr lang="pt-BR" altLang="en-US" sz="700">
                <a:solidFill>
                  <a:srgbClr val="002B49"/>
                </a:solidFill>
              </a:rPr>
              <a:pPr/>
              <a:t>5</a:t>
            </a:fld>
            <a:endParaRPr lang="pt-BR" altLang="en-US" sz="700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番号プレースホルダー 2">
            <a:extLst>
              <a:ext uri="{FF2B5EF4-FFF2-40B4-BE49-F238E27FC236}">
                <a16:creationId xmlns:a16="http://schemas.microsoft.com/office/drawing/2014/main" id="{F275A66E-584D-514B-9925-E02A8E8C258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</a:pPr>
            <a:fld id="{32EF70ED-C4E3-B54F-BEE4-31E46C5704FD}" type="slidenum">
              <a:rPr lang="pt-BR" altLang="en-US" sz="800"/>
              <a:pPr eaLnBrk="0" hangingPunct="0">
                <a:lnSpc>
                  <a:spcPct val="80000"/>
                </a:lnSpc>
                <a:buClr>
                  <a:srgbClr val="000000"/>
                </a:buClr>
              </a:pPr>
              <a:t>6</a:t>
            </a:fld>
            <a:endParaRPr lang="pt-BR" altLang="en-US" sz="800"/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AU" altLang="en-US" sz="22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" name="Shape 201">
            <a:extLst>
              <a:ext uri="{FF2B5EF4-FFF2-40B4-BE49-F238E27FC236}">
                <a16:creationId xmlns:a16="http://schemas.microsoft.com/office/drawing/2014/main" id="{413888D4-C43E-DB42-9303-EAFB7BDFF712}"/>
              </a:ext>
            </a:extLst>
          </p:cNvPr>
          <p:cNvSpPr txBox="1">
            <a:spLocks/>
          </p:cNvSpPr>
          <p:nvPr/>
        </p:nvSpPr>
        <p:spPr>
          <a:xfrm>
            <a:off x="395288" y="989013"/>
            <a:ext cx="8137525" cy="64293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1227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2249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dirty="0">
                <a:solidFill>
                  <a:srgbClr val="0A406B"/>
                </a:solidFill>
                <a:ea typeface="Arial"/>
                <a:cs typeface="Arial"/>
              </a:rPr>
              <a:t>ASO AC Current Appointments</a:t>
            </a:r>
            <a:endParaRPr lang="en-GB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8915" name="TextBox 3">
            <a:extLst>
              <a:ext uri="{FF2B5EF4-FFF2-40B4-BE49-F238E27FC236}">
                <a16:creationId xmlns:a16="http://schemas.microsoft.com/office/drawing/2014/main" id="{572FBCA8-53B9-2948-8C36-C544557B7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516063"/>
            <a:ext cx="81375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 err="1">
                <a:solidFill>
                  <a:srgbClr val="002B49"/>
                </a:solidFill>
              </a:rPr>
              <a:t>Maemura</a:t>
            </a:r>
            <a:r>
              <a:rPr lang="en-US" altLang="en-US" sz="1800" b="1" dirty="0">
                <a:solidFill>
                  <a:srgbClr val="002B49"/>
                </a:solidFill>
              </a:rPr>
              <a:t> </a:t>
            </a:r>
            <a:r>
              <a:rPr lang="en-US" altLang="en-US" sz="1800" b="1" dirty="0" err="1">
                <a:solidFill>
                  <a:srgbClr val="002B49"/>
                </a:solidFill>
              </a:rPr>
              <a:t>Akinori</a:t>
            </a:r>
            <a:r>
              <a:rPr lang="en-US" altLang="en-US" sz="1800" b="1" dirty="0">
                <a:solidFill>
                  <a:srgbClr val="002B49"/>
                </a:solidFill>
              </a:rPr>
              <a:t>  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Seat 10 ICANN Board, 2019 - 2022 (from APNIC Region)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Ron da Silva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Seat 9 ICANN Board,  2018 - 2021 (from ARIN Region)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Pankaj Chaturvedi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ASO Representative in the ICANN NomCom – 2020 - 2021 term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番号プレースホルダー 2">
            <a:extLst>
              <a:ext uri="{FF2B5EF4-FFF2-40B4-BE49-F238E27FC236}">
                <a16:creationId xmlns:a16="http://schemas.microsoft.com/office/drawing/2014/main" id="{F275A66E-584D-514B-9925-E02A8E8C258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</a:pPr>
            <a:fld id="{32EF70ED-C4E3-B54F-BEE4-31E46C5704FD}" type="slidenum">
              <a:rPr lang="pt-BR" altLang="en-US" sz="800"/>
              <a:pPr eaLnBrk="0" hangingPunct="0">
                <a:lnSpc>
                  <a:spcPct val="80000"/>
                </a:lnSpc>
                <a:buClr>
                  <a:srgbClr val="000000"/>
                </a:buClr>
              </a:pPr>
              <a:t>7</a:t>
            </a:fld>
            <a:endParaRPr lang="pt-BR" altLang="en-US" sz="800"/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AU" altLang="en-US" sz="22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199CD2-A16E-4F49-8D18-39D06B2E30FD}"/>
              </a:ext>
            </a:extLst>
          </p:cNvPr>
          <p:cNvSpPr/>
          <p:nvPr/>
        </p:nvSpPr>
        <p:spPr>
          <a:xfrm>
            <a:off x="346282" y="1048544"/>
            <a:ext cx="4026487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sz="2250" b="1" dirty="0">
                <a:solidFill>
                  <a:srgbClr val="0A406B"/>
                </a:solidFill>
                <a:latin typeface="+mj-lt"/>
                <a:ea typeface="Arial"/>
                <a:cs typeface="Arial"/>
              </a:rPr>
              <a:t>ASO AC 2021 Appointments</a:t>
            </a:r>
            <a:endParaRPr lang="en-GB" sz="2250" b="1" dirty="0">
              <a:solidFill>
                <a:srgbClr val="0A406B"/>
              </a:solidFill>
              <a:latin typeface="+mj-lt"/>
              <a:ea typeface="Arial"/>
              <a:cs typeface="Arial"/>
            </a:endParaRPr>
          </a:p>
        </p:txBody>
      </p:sp>
      <p:sp>
        <p:nvSpPr>
          <p:cNvPr id="38917" name="TextBox 6">
            <a:extLst>
              <a:ext uri="{FF2B5EF4-FFF2-40B4-BE49-F238E27FC236}">
                <a16:creationId xmlns:a16="http://schemas.microsoft.com/office/drawing/2014/main" id="{CF209AE8-5F08-3E43-8DF5-37F766CE4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581944"/>
            <a:ext cx="813593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Seat 9 ICANN Board Start of selection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Nomination Phase: 15 September 2020  – 22 November 2020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Comment Phase: 21 December 2020 – 30 March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ICANN Due Diligence for nominated candidates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Interview Phase: 25 January 2021 – 30 March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Selection Phase (deliberation): 1 – 16 April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Selection Phase (voting): 19 – 25 April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Announcement of selected candidate: around 30 April 2021</a:t>
            </a:r>
          </a:p>
          <a:p>
            <a:pPr marL="457200" lvl="1" indent="0"/>
            <a:endParaRPr lang="en-US" altLang="en-US" sz="1800" dirty="0">
              <a:solidFill>
                <a:srgbClr val="002B4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ASO Representative to ICANN NomCom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2021 – 2022 Term</a:t>
            </a:r>
          </a:p>
        </p:txBody>
      </p:sp>
    </p:spTree>
    <p:extLst>
      <p:ext uri="{BB962C8B-B14F-4D97-AF65-F5344CB8AC3E}">
        <p14:creationId xmlns:p14="http://schemas.microsoft.com/office/powerpoint/2010/main" val="360222794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467D7102-F385-5647-95BF-65B5F8868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12975"/>
            <a:ext cx="42481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800" b="1"/>
              <a:t>Regional Policy Updates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3C6D1014-46CD-7845-9391-83DA64F2B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63625"/>
            <a:ext cx="820578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1800" b="1"/>
              <a:t>RIR Meetings (last 6 months)</a:t>
            </a: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7AC7F97C-9D72-5447-B8B2-3BE90D0FF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477963"/>
            <a:ext cx="8205787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50813"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RIPE 81 - online, 27 -30 October 2020</a:t>
            </a:r>
          </a:p>
          <a:p>
            <a:pPr marL="857250" lvl="3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https://ripe81.ripe.net/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pPr marL="0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ARIN 46 -  online, 14,15 &amp; 23 October 2020</a:t>
            </a:r>
          </a:p>
          <a:p>
            <a:pPr marL="857250" lvl="3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https://www.arin.net/participate/meetings/ARIN46/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pPr marL="0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LACNIC 34 – online, 2 - 9 October 2020</a:t>
            </a:r>
          </a:p>
          <a:p>
            <a:pPr marL="857250" lvl="3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https://www.lacnic.net/lacnic34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</a:p>
          <a:p>
            <a:pPr marL="0" indent="-342900" eaLnBrk="1" hangingPunct="1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AFRINIC 32 – online, 14 - 18 September 2020</a:t>
            </a:r>
          </a:p>
          <a:p>
            <a:pPr marL="857250" lvl="3" indent="-342900" eaLnBrk="1" hangingPunct="1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https://2020.internetsummit.africa/</a:t>
            </a:r>
            <a:r>
              <a:rPr lang="en-US" altLang="en-US" sz="1800" dirty="0" err="1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altLang="en-US" sz="18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pPr marL="0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APNIC 50 - online 8 - 10 September 2020 </a:t>
            </a:r>
          </a:p>
          <a:p>
            <a:pPr marL="857250" lvl="3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altLang="en-US" sz="1800" dirty="0" err="1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conference.apnic.net</a:t>
            </a:r>
            <a:r>
              <a:rPr lang="en-US" altLang="en-US" sz="1800" dirty="0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/50/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pPr marL="436563" indent="-285750" eaLnBrk="1" hangingPunct="1"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002B49"/>
              </a:solidFill>
            </a:endParaRPr>
          </a:p>
        </p:txBody>
      </p:sp>
      <p:sp>
        <p:nvSpPr>
          <p:cNvPr id="43012" name="Text Box 3">
            <a:extLst>
              <a:ext uri="{FF2B5EF4-FFF2-40B4-BE49-F238E27FC236}">
                <a16:creationId xmlns:a16="http://schemas.microsoft.com/office/drawing/2014/main" id="{E5BB960D-584E-1A45-A96A-2DFD8E232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1F1C4387-FEBF-1E4F-8D34-40BB51E0F898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9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15157</TotalTime>
  <Words>1325</Words>
  <Application>Microsoft Macintosh PowerPoint</Application>
  <PresentationFormat>Custom</PresentationFormat>
  <Paragraphs>270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Arial Rounded MT Bold</vt:lpstr>
      <vt:lpstr>Calibri</vt:lpstr>
      <vt:lpstr>Century Gothic</vt:lpstr>
      <vt:lpstr>Symbol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2021 Address Council Members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German Valdez Aviles</cp:lastModifiedBy>
  <cp:revision>428</cp:revision>
  <cp:lastPrinted>2017-09-12T04:32:54Z</cp:lastPrinted>
  <dcterms:created xsi:type="dcterms:W3CDTF">2011-12-06T05:23:30Z</dcterms:created>
  <dcterms:modified xsi:type="dcterms:W3CDTF">2021-02-03T00:35:55Z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