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6.png" ContentType="image/png"/>
  <Override PartName="/ppt/media/image11.png" ContentType="image/png"/>
  <Override PartName="/ppt/media/image12.png" ContentType="image/png"/>
  <Override PartName="/ppt/media/image8.wmf" ContentType="image/x-wmf"/>
  <Override PartName="/ppt/media/image7.png" ContentType="image/png"/>
  <Override PartName="/ppt/media/image10.png" ContentType="image/png"/>
  <Override PartName="/ppt/media/image9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_rels/slideLayout71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9.xml.rels" ContentType="application/vnd.openxmlformats-package.relationships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notesSlides/_rels/notesSlide13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9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.xml.rels" ContentType="application/vnd.openxmlformats-package.relationships+xml"/>
  <Override PartName="/ppt/notesSlides/_rels/notesSlide8.xml.rels" ContentType="application/vnd.openxmlformats-package.relationships+xml"/>
  <Override PartName="/ppt/notesSlides/_rels/notesSlide6.xml.rels" ContentType="application/vnd.openxmlformats-package.relationships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3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</p:sldIdLst>
  <p:sldSz cx="9144000" cy="5145088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7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pt-BR" sz="2000" spc="-1" strike="noStrike">
                <a:latin typeface="Arial"/>
              </a:rPr>
              <a:t>Click to edit the notes format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pt-BR" sz="1400" spc="-1" strike="noStrike">
                <a:latin typeface="Times New Roman"/>
              </a:rPr>
              <a:t>&lt;header&gt;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248" name="PlaceHolder 4"/>
          <p:cNvSpPr>
            <a:spLocks noGrp="1"/>
          </p:cNvSpPr>
          <p:nvPr>
            <p:ph type="dt" idx="5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pt-BR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pt-BR" sz="1400" spc="-1" strike="noStrike">
                <a:latin typeface="Times New Roman"/>
              </a:rPr>
              <a:t>&lt;date/time&gt;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249" name="PlaceHolder 5"/>
          <p:cNvSpPr>
            <a:spLocks noGrp="1"/>
          </p:cNvSpPr>
          <p:nvPr>
            <p:ph type="ftr" idx="6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pt-BR" sz="1400" spc="-1" strike="noStrike">
                <a:latin typeface="Times New Roman"/>
              </a:defRPr>
            </a:lvl1pPr>
          </a:lstStyle>
          <a:p>
            <a:r>
              <a:rPr b="0" lang="pt-BR" sz="1400" spc="-1" strike="noStrike">
                <a:latin typeface="Times New Roman"/>
              </a:rPr>
              <a:t>&lt;footer&gt;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250" name="PlaceHolder 6"/>
          <p:cNvSpPr>
            <a:spLocks noGrp="1"/>
          </p:cNvSpPr>
          <p:nvPr>
            <p:ph type="sldNum" idx="7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pt-BR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A4E8F44A-E84E-4A13-82B8-EEE9A9E4DBBA}" type="slidenum">
              <a:rPr b="0" lang="pt-BR" sz="1400" spc="-1" strike="noStrike">
                <a:latin typeface="Times New Roman"/>
              </a:rPr>
              <a:t>&lt;number&gt;</a:t>
            </a:fld>
            <a:endParaRPr b="0" lang="pt-B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sldNum" idx="17"/>
          </p:nvPr>
        </p:nvSpPr>
        <p:spPr>
          <a:xfrm>
            <a:off x="4278240" y="10156680"/>
            <a:ext cx="3274200" cy="527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lstStyle>
            <a:lvl1pPr algn="r">
              <a:lnSpc>
                <a:spcPct val="93000"/>
              </a:lnSpc>
              <a:buNone/>
              <a:tabLst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  <a:ea typeface="ＭＳ Ｐゴシック"/>
              </a:defRPr>
            </a:lvl1pPr>
          </a:lstStyle>
          <a:p>
            <a:pPr algn="r">
              <a:lnSpc>
                <a:spcPct val="93000"/>
              </a:lnSpc>
              <a:buNone/>
              <a:tabLst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</a:tabLst>
            </a:pPr>
            <a:fld id="{85B3B7A4-25BF-43E8-B5FD-9C93A565B846}" type="slidenum">
              <a:rPr b="0" lang="pt-BR" sz="1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 b="0" lang="pt-BR" sz="1400" spc="-1" strike="noStrike">
              <a:latin typeface="Times New Roman"/>
            </a:endParaRPr>
          </a:p>
        </p:txBody>
      </p:sp>
      <p:sp>
        <p:nvSpPr>
          <p:cNvPr id="294" name="Text Box 1"/>
          <p:cNvSpPr/>
          <p:nvPr/>
        </p:nvSpPr>
        <p:spPr>
          <a:xfrm>
            <a:off x="4278240" y="10156680"/>
            <a:ext cx="3276000" cy="52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3000"/>
              </a:lnSpc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fld id="{9C01AD1B-6C2E-4BF1-AE6A-C54862C7F7EA}" type="slidenum">
              <a:rPr b="0" lang="pt-BR" sz="1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 b="0" lang="pt-BR" sz="1400" spc="-1" strike="noStrike">
              <a:latin typeface="Arial"/>
            </a:endParaRPr>
          </a:p>
        </p:txBody>
      </p:sp>
      <p:sp>
        <p:nvSpPr>
          <p:cNvPr id="295" name="Text Box 2"/>
          <p:cNvSpPr/>
          <p:nvPr/>
        </p:nvSpPr>
        <p:spPr>
          <a:xfrm>
            <a:off x="4278240" y="10156680"/>
            <a:ext cx="3278880" cy="53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3000"/>
              </a:lnSpc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fld id="{90A7A648-B139-4E74-A7E6-42EBB092EEE2}" type="slidenum">
              <a:rPr b="0" lang="pt-BR" sz="1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 b="0" lang="pt-BR" sz="1400" spc="-1" strike="noStrike">
              <a:latin typeface="Arial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 type="sldImg"/>
          </p:nvPr>
        </p:nvSpPr>
        <p:spPr>
          <a:xfrm>
            <a:off x="382680" y="685800"/>
            <a:ext cx="6092640" cy="3428640"/>
          </a:xfrm>
          <a:prstGeom prst="rect">
            <a:avLst/>
          </a:prstGeom>
          <a:ln w="0">
            <a:noFill/>
          </a:ln>
        </p:spPr>
      </p:sp>
      <p:sp>
        <p:nvSpPr>
          <p:cNvPr id="297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298" name="Text Box 5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fld id="{3923771B-2259-49FA-B7B9-FBC28B82D237}" type="slidenum">
              <a:rPr b="0" lang="pt-BR" sz="12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&lt;number&gt;</a:t>
            </a:fld>
            <a:endParaRPr b="0" lang="pt-BR" sz="1200" spc="-1" strike="noStrike">
              <a:latin typeface="Arial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sldImg"/>
          </p:nvPr>
        </p:nvSpPr>
        <p:spPr>
          <a:xfrm>
            <a:off x="382680" y="685800"/>
            <a:ext cx="6092640" cy="3428640"/>
          </a:xfrm>
          <a:prstGeom prst="rect">
            <a:avLst/>
          </a:prstGeom>
          <a:ln w="0">
            <a:noFill/>
          </a:ln>
        </p:spPr>
      </p:sp>
      <p:sp>
        <p:nvSpPr>
          <p:cNvPr id="329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1160" cy="4804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330" name="PlaceHolder 3"/>
          <p:cNvSpPr>
            <a:spLocks noGrp="1"/>
          </p:cNvSpPr>
          <p:nvPr>
            <p:ph type="sldNum" idx="26"/>
          </p:nvPr>
        </p:nvSpPr>
        <p:spPr>
          <a:xfrm>
            <a:off x="4278240" y="10156680"/>
            <a:ext cx="3274200" cy="527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lstStyle>
            <a:lvl1pPr algn="r">
              <a:lnSpc>
                <a:spcPct val="93000"/>
              </a:lnSpc>
              <a:buNone/>
              <a:tabLst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  <a:ea typeface="ＭＳ Ｐゴシック"/>
              </a:defRPr>
            </a:lvl1pPr>
          </a:lstStyle>
          <a:p>
            <a:pPr algn="r">
              <a:lnSpc>
                <a:spcPct val="93000"/>
              </a:lnSpc>
              <a:buNone/>
              <a:tabLst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</a:tabLst>
            </a:pPr>
            <a:fld id="{3E34A022-14CF-4ADF-8AB9-F6F9D2A3B8CC}" type="slidenum">
              <a:rPr b="0" lang="en-US" sz="1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 b="0" lang="pt-BR" sz="1400" spc="-1" strike="noStrike"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sldImg"/>
          </p:nvPr>
        </p:nvSpPr>
        <p:spPr>
          <a:xfrm>
            <a:off x="382680" y="685800"/>
            <a:ext cx="6092640" cy="3428640"/>
          </a:xfrm>
          <a:prstGeom prst="rect">
            <a:avLst/>
          </a:prstGeom>
          <a:ln w="0">
            <a:noFill/>
          </a:ln>
        </p:spPr>
      </p:sp>
      <p:sp>
        <p:nvSpPr>
          <p:cNvPr id="332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1160" cy="4804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333" name="PlaceHolder 3"/>
          <p:cNvSpPr>
            <a:spLocks noGrp="1"/>
          </p:cNvSpPr>
          <p:nvPr>
            <p:ph type="sldNum" idx="27"/>
          </p:nvPr>
        </p:nvSpPr>
        <p:spPr>
          <a:xfrm>
            <a:off x="4278240" y="10156680"/>
            <a:ext cx="3274200" cy="527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lstStyle>
            <a:lvl1pPr algn="r">
              <a:lnSpc>
                <a:spcPct val="93000"/>
              </a:lnSpc>
              <a:buNone/>
              <a:tabLst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  <a:ea typeface="ＭＳ Ｐゴシック"/>
              </a:defRPr>
            </a:lvl1pPr>
          </a:lstStyle>
          <a:p>
            <a:pPr algn="r">
              <a:lnSpc>
                <a:spcPct val="93000"/>
              </a:lnSpc>
              <a:buNone/>
              <a:tabLst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</a:tabLst>
            </a:pPr>
            <a:fld id="{DF1506F1-4C68-4B4E-A1DC-0E4F634AB623}" type="slidenum">
              <a:rPr b="0" lang="en-US" sz="1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 b="0" lang="pt-BR" sz="1400" spc="-1" strike="noStrike"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sldImg"/>
          </p:nvPr>
        </p:nvSpPr>
        <p:spPr>
          <a:xfrm>
            <a:off x="382680" y="685800"/>
            <a:ext cx="6092640" cy="3428640"/>
          </a:xfrm>
          <a:prstGeom prst="rect">
            <a:avLst/>
          </a:prstGeom>
          <a:ln w="0">
            <a:noFill/>
          </a:ln>
        </p:spPr>
      </p:sp>
      <p:sp>
        <p:nvSpPr>
          <p:cNvPr id="335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1160" cy="4804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336" name="PlaceHolder 3"/>
          <p:cNvSpPr>
            <a:spLocks noGrp="1"/>
          </p:cNvSpPr>
          <p:nvPr>
            <p:ph type="sldNum" idx="28"/>
          </p:nvPr>
        </p:nvSpPr>
        <p:spPr>
          <a:xfrm>
            <a:off x="4278240" y="10156680"/>
            <a:ext cx="3274200" cy="527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lstStyle>
            <a:lvl1pPr algn="r">
              <a:lnSpc>
                <a:spcPct val="93000"/>
              </a:lnSpc>
              <a:buNone/>
              <a:tabLst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  <a:ea typeface="ＭＳ Ｐゴシック"/>
              </a:defRPr>
            </a:lvl1pPr>
          </a:lstStyle>
          <a:p>
            <a:pPr algn="r">
              <a:lnSpc>
                <a:spcPct val="93000"/>
              </a:lnSpc>
              <a:buNone/>
              <a:tabLst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</a:tabLst>
            </a:pPr>
            <a:fld id="{B3AD791A-AD37-4672-A18F-BF78107E92ED}" type="slidenum">
              <a:rPr b="0" lang="en-US" sz="1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 b="0" lang="pt-BR" sz="1400" spc="-1" strike="noStrike"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sldNum" idx="29"/>
          </p:nvPr>
        </p:nvSpPr>
        <p:spPr>
          <a:xfrm>
            <a:off x="4278240" y="10156680"/>
            <a:ext cx="3274200" cy="527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lstStyle>
            <a:lvl1pPr algn="r">
              <a:lnSpc>
                <a:spcPct val="93000"/>
              </a:lnSpc>
              <a:buNone/>
              <a:tabLst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  <a:ea typeface="ＭＳ Ｐゴシック"/>
              </a:defRPr>
            </a:lvl1pPr>
          </a:lstStyle>
          <a:p>
            <a:pPr algn="r">
              <a:lnSpc>
                <a:spcPct val="93000"/>
              </a:lnSpc>
              <a:buNone/>
              <a:tabLst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</a:tabLst>
            </a:pPr>
            <a:fld id="{DC75FDC2-A97A-4615-BBDD-41C80093CB97}" type="slidenum">
              <a:rPr b="0" lang="pt-BR" sz="1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 b="0" lang="pt-BR" sz="1400" spc="-1" strike="noStrike">
              <a:latin typeface="Times New Roman"/>
            </a:endParaRPr>
          </a:p>
        </p:txBody>
      </p:sp>
      <p:sp>
        <p:nvSpPr>
          <p:cNvPr id="338" name="Text Box 1"/>
          <p:cNvSpPr/>
          <p:nvPr/>
        </p:nvSpPr>
        <p:spPr>
          <a:xfrm>
            <a:off x="4278240" y="10156680"/>
            <a:ext cx="3276000" cy="52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3000"/>
              </a:lnSpc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fld id="{81551A77-2281-4F60-9838-EF5E57E9FEDA}" type="slidenum">
              <a:rPr b="0" lang="pt-BR" sz="1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 b="0" lang="pt-BR" sz="1400" spc="-1" strike="noStrike">
              <a:latin typeface="Arial"/>
            </a:endParaRPr>
          </a:p>
        </p:txBody>
      </p:sp>
      <p:sp>
        <p:nvSpPr>
          <p:cNvPr id="339" name="Text Box 2"/>
          <p:cNvSpPr/>
          <p:nvPr/>
        </p:nvSpPr>
        <p:spPr>
          <a:xfrm>
            <a:off x="4278240" y="10156680"/>
            <a:ext cx="3278880" cy="53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3000"/>
              </a:lnSpc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fld id="{1AF0082D-44C0-490D-83D9-688B6AF2ABAD}" type="slidenum">
              <a:rPr b="0" lang="pt-BR" sz="1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 b="0" lang="pt-BR" sz="1400" spc="-1" strike="noStrike">
              <a:latin typeface="Arial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 type="sldImg"/>
          </p:nvPr>
        </p:nvSpPr>
        <p:spPr>
          <a:xfrm>
            <a:off x="382680" y="685800"/>
            <a:ext cx="6092640" cy="3428640"/>
          </a:xfrm>
          <a:prstGeom prst="rect">
            <a:avLst/>
          </a:prstGeom>
          <a:ln w="0">
            <a:noFill/>
          </a:ln>
        </p:spPr>
      </p:sp>
      <p:sp>
        <p:nvSpPr>
          <p:cNvPr id="341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endParaRPr b="0" lang="pt-BR" sz="2000" spc="-1" strike="noStrike"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sldNum" idx="18"/>
          </p:nvPr>
        </p:nvSpPr>
        <p:spPr>
          <a:xfrm>
            <a:off x="4278240" y="10156680"/>
            <a:ext cx="3274200" cy="527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lstStyle>
            <a:lvl1pPr algn="r">
              <a:lnSpc>
                <a:spcPct val="93000"/>
              </a:lnSpc>
              <a:buNone/>
              <a:tabLst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  <a:ea typeface="ＭＳ Ｐゴシック"/>
              </a:defRPr>
            </a:lvl1pPr>
          </a:lstStyle>
          <a:p>
            <a:pPr algn="r">
              <a:lnSpc>
                <a:spcPct val="93000"/>
              </a:lnSpc>
              <a:buNone/>
              <a:tabLst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</a:tabLst>
            </a:pPr>
            <a:fld id="{7F806435-94D9-44A7-B0F2-2D6E8F588D99}" type="slidenum">
              <a:rPr b="0" lang="pt-BR" sz="1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 b="0" lang="pt-BR" sz="1400" spc="-1" strike="noStrike">
              <a:latin typeface="Times New Roman"/>
            </a:endParaRPr>
          </a:p>
        </p:txBody>
      </p:sp>
      <p:sp>
        <p:nvSpPr>
          <p:cNvPr id="300" name="Text Box 1"/>
          <p:cNvSpPr/>
          <p:nvPr/>
        </p:nvSpPr>
        <p:spPr>
          <a:xfrm>
            <a:off x="4278240" y="10156680"/>
            <a:ext cx="3276000" cy="52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3000"/>
              </a:lnSpc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fld id="{D4F9C4DA-4301-485F-9331-9A5654E0E71F}" type="slidenum">
              <a:rPr b="0" lang="pt-BR" sz="1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 b="0" lang="pt-BR" sz="1400" spc="-1" strike="noStrike">
              <a:latin typeface="Arial"/>
            </a:endParaRPr>
          </a:p>
        </p:txBody>
      </p:sp>
      <p:sp>
        <p:nvSpPr>
          <p:cNvPr id="301" name="Text Box 2"/>
          <p:cNvSpPr/>
          <p:nvPr/>
        </p:nvSpPr>
        <p:spPr>
          <a:xfrm>
            <a:off x="4278240" y="10156680"/>
            <a:ext cx="3278880" cy="53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3000"/>
              </a:lnSpc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fld id="{C3BA3F32-49AC-48E4-8195-66F6BE18D95A}" type="slidenum">
              <a:rPr b="0" lang="pt-BR" sz="1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 b="0" lang="pt-BR" sz="1400" spc="-1" strike="noStrike">
              <a:latin typeface="Arial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 type="sldImg"/>
          </p:nvPr>
        </p:nvSpPr>
        <p:spPr>
          <a:xfrm>
            <a:off x="382680" y="685800"/>
            <a:ext cx="6092640" cy="3428640"/>
          </a:xfrm>
          <a:prstGeom prst="rect">
            <a:avLst/>
          </a:prstGeom>
          <a:ln w="0">
            <a:noFill/>
          </a:ln>
        </p:spPr>
      </p:sp>
      <p:sp>
        <p:nvSpPr>
          <p:cNvPr id="303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304" name="Text Box 5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fld id="{8D17CF07-7C6B-49A8-8DAE-33FA4664531C}" type="slidenum">
              <a:rPr b="0" lang="pt-BR" sz="12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&lt;number&gt;</a:t>
            </a:fld>
            <a:endParaRPr b="0" lang="pt-BR" sz="12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sldImg"/>
          </p:nvPr>
        </p:nvSpPr>
        <p:spPr>
          <a:xfrm>
            <a:off x="382680" y="685800"/>
            <a:ext cx="6092640" cy="3428640"/>
          </a:xfrm>
          <a:prstGeom prst="rect">
            <a:avLst/>
          </a:prstGeom>
          <a:ln w="0">
            <a:noFill/>
          </a:ln>
        </p:spPr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1160" cy="4804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 type="sldNum" idx="19"/>
          </p:nvPr>
        </p:nvSpPr>
        <p:spPr>
          <a:xfrm>
            <a:off x="4278240" y="10156680"/>
            <a:ext cx="3274200" cy="527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lstStyle>
            <a:lvl1pPr algn="r">
              <a:lnSpc>
                <a:spcPct val="93000"/>
              </a:lnSpc>
              <a:buNone/>
              <a:tabLst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  <a:ea typeface="ＭＳ Ｐゴシック"/>
              </a:defRPr>
            </a:lvl1pPr>
          </a:lstStyle>
          <a:p>
            <a:pPr algn="r">
              <a:lnSpc>
                <a:spcPct val="93000"/>
              </a:lnSpc>
              <a:buNone/>
              <a:tabLst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</a:tabLst>
            </a:pPr>
            <a:fld id="{4E0CCED3-6B6C-4570-8015-495AD8D145F0}" type="slidenum">
              <a:rPr b="0" lang="en-US" sz="1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 b="0" lang="pt-BR" sz="14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sldNum" idx="20"/>
          </p:nvPr>
        </p:nvSpPr>
        <p:spPr>
          <a:xfrm>
            <a:off x="4278240" y="10156680"/>
            <a:ext cx="3274200" cy="527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lstStyle>
            <a:lvl1pPr algn="r">
              <a:lnSpc>
                <a:spcPct val="93000"/>
              </a:lnSpc>
              <a:buNone/>
              <a:tabLst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  <a:ea typeface="ＭＳ Ｐゴシック"/>
              </a:defRPr>
            </a:lvl1pPr>
          </a:lstStyle>
          <a:p>
            <a:pPr algn="r">
              <a:lnSpc>
                <a:spcPct val="93000"/>
              </a:lnSpc>
              <a:buNone/>
              <a:tabLst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</a:tabLst>
            </a:pPr>
            <a:fld id="{AABAFED2-0C64-488B-9C7B-264F81FFE2EF}" type="slidenum">
              <a:rPr b="0" lang="pt-BR" sz="1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 b="0" lang="pt-BR" sz="1400" spc="-1" strike="noStrike">
              <a:latin typeface="Times New Roman"/>
            </a:endParaRPr>
          </a:p>
        </p:txBody>
      </p:sp>
      <p:sp>
        <p:nvSpPr>
          <p:cNvPr id="309" name="Text Box 1"/>
          <p:cNvSpPr/>
          <p:nvPr/>
        </p:nvSpPr>
        <p:spPr>
          <a:xfrm>
            <a:off x="4278240" y="10156680"/>
            <a:ext cx="3276000" cy="52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3000"/>
              </a:lnSpc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fld id="{A5FA7CC5-8438-4826-83B0-571E22082465}" type="slidenum">
              <a:rPr b="0" lang="pt-BR" sz="1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 b="0" lang="pt-BR" sz="1400" spc="-1" strike="noStrike">
              <a:latin typeface="Arial"/>
            </a:endParaRPr>
          </a:p>
        </p:txBody>
      </p:sp>
      <p:sp>
        <p:nvSpPr>
          <p:cNvPr id="310" name="Text Box 2"/>
          <p:cNvSpPr/>
          <p:nvPr/>
        </p:nvSpPr>
        <p:spPr>
          <a:xfrm>
            <a:off x="4278240" y="10156680"/>
            <a:ext cx="3278880" cy="53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3000"/>
              </a:lnSpc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fld id="{08FD9351-DF12-40A6-AE80-B6AD8363AA24}" type="slidenum">
              <a:rPr b="0" lang="pt-BR" sz="1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 b="0" lang="pt-BR" sz="1400" spc="-1" strike="noStrike"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sldImg"/>
          </p:nvPr>
        </p:nvSpPr>
        <p:spPr>
          <a:xfrm>
            <a:off x="380880" y="695160"/>
            <a:ext cx="6093720" cy="3428280"/>
          </a:xfrm>
          <a:prstGeom prst="rect">
            <a:avLst/>
          </a:prstGeom>
          <a:ln w="0">
            <a:noFill/>
          </a:ln>
        </p:spPr>
      </p:sp>
      <p:sp>
        <p:nvSpPr>
          <p:cNvPr id="312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endParaRPr b="0" lang="pt-BR" sz="2000" spc="-1" strike="noStrike"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sldImg"/>
          </p:nvPr>
        </p:nvSpPr>
        <p:spPr>
          <a:xfrm>
            <a:off x="382680" y="685800"/>
            <a:ext cx="6092640" cy="3428640"/>
          </a:xfrm>
          <a:prstGeom prst="rect">
            <a:avLst/>
          </a:prstGeom>
          <a:ln w="0">
            <a:noFill/>
          </a:ln>
        </p:spPr>
      </p:sp>
      <p:sp>
        <p:nvSpPr>
          <p:cNvPr id="314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1160" cy="4804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latin typeface="Arial"/>
                <a:ea typeface="ＭＳ Ｐゴシック"/>
              </a:rPr>
              <a:t>Zoom url is published in the calendar one week before the meeting.</a:t>
            </a:r>
            <a:endParaRPr b="0" lang="pt-B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latin typeface="Arial"/>
                <a:ea typeface="ＭＳ Ｐゴシック"/>
              </a:rPr>
              <a:t>Minutes are public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 type="sldNum" idx="21"/>
          </p:nvPr>
        </p:nvSpPr>
        <p:spPr>
          <a:xfrm>
            <a:off x="4278240" y="10156680"/>
            <a:ext cx="3274200" cy="527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lstStyle>
            <a:lvl1pPr algn="r">
              <a:lnSpc>
                <a:spcPct val="93000"/>
              </a:lnSpc>
              <a:buNone/>
              <a:tabLst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  <a:ea typeface="ＭＳ Ｐゴシック"/>
              </a:defRPr>
            </a:lvl1pPr>
          </a:lstStyle>
          <a:p>
            <a:pPr algn="r">
              <a:lnSpc>
                <a:spcPct val="93000"/>
              </a:lnSpc>
              <a:buNone/>
              <a:tabLst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</a:tabLst>
            </a:pPr>
            <a:fld id="{91A0D1A9-08FB-4C3C-93BF-7C06E405D251}" type="slidenum">
              <a:rPr b="0" lang="en-US" sz="1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 b="0" lang="pt-BR" sz="14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sldImg"/>
          </p:nvPr>
        </p:nvSpPr>
        <p:spPr>
          <a:xfrm>
            <a:off x="382680" y="685800"/>
            <a:ext cx="6092640" cy="3428640"/>
          </a:xfrm>
          <a:prstGeom prst="rect">
            <a:avLst/>
          </a:prstGeom>
          <a:ln w="0">
            <a:noFill/>
          </a:ln>
        </p:spPr>
      </p:sp>
      <p:sp>
        <p:nvSpPr>
          <p:cNvPr id="317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1160" cy="4804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318" name="PlaceHolder 3"/>
          <p:cNvSpPr>
            <a:spLocks noGrp="1"/>
          </p:cNvSpPr>
          <p:nvPr>
            <p:ph type="sldNum" idx="22"/>
          </p:nvPr>
        </p:nvSpPr>
        <p:spPr>
          <a:xfrm>
            <a:off x="4278240" y="10156680"/>
            <a:ext cx="3274200" cy="527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lstStyle>
            <a:lvl1pPr algn="r">
              <a:lnSpc>
                <a:spcPct val="93000"/>
              </a:lnSpc>
              <a:buNone/>
              <a:tabLst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  <a:ea typeface="ＭＳ Ｐゴシック"/>
              </a:defRPr>
            </a:lvl1pPr>
          </a:lstStyle>
          <a:p>
            <a:pPr algn="r">
              <a:lnSpc>
                <a:spcPct val="93000"/>
              </a:lnSpc>
              <a:buNone/>
              <a:tabLst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</a:tabLst>
            </a:pPr>
            <a:fld id="{6ED1F78C-21D7-4F6C-96AA-94EFC7179284}" type="slidenum">
              <a:rPr b="0" lang="en-US" sz="1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 b="0" lang="pt-BR" sz="14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sldImg"/>
          </p:nvPr>
        </p:nvSpPr>
        <p:spPr>
          <a:xfrm>
            <a:off x="382680" y="685800"/>
            <a:ext cx="6092640" cy="3428640"/>
          </a:xfrm>
          <a:prstGeom prst="rect">
            <a:avLst/>
          </a:prstGeom>
          <a:ln w="0">
            <a:noFill/>
          </a:ln>
        </p:spPr>
      </p:sp>
      <p:sp>
        <p:nvSpPr>
          <p:cNvPr id="320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1160" cy="4804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321" name="PlaceHolder 3"/>
          <p:cNvSpPr>
            <a:spLocks noGrp="1"/>
          </p:cNvSpPr>
          <p:nvPr>
            <p:ph type="sldNum" idx="23"/>
          </p:nvPr>
        </p:nvSpPr>
        <p:spPr>
          <a:xfrm>
            <a:off x="4278240" y="10156680"/>
            <a:ext cx="3274200" cy="527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lstStyle>
            <a:lvl1pPr algn="r">
              <a:lnSpc>
                <a:spcPct val="93000"/>
              </a:lnSpc>
              <a:buNone/>
              <a:tabLst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  <a:ea typeface="ＭＳ Ｐゴシック"/>
              </a:defRPr>
            </a:lvl1pPr>
          </a:lstStyle>
          <a:p>
            <a:pPr algn="r">
              <a:lnSpc>
                <a:spcPct val="93000"/>
              </a:lnSpc>
              <a:buNone/>
              <a:tabLst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</a:tabLst>
            </a:pPr>
            <a:fld id="{0890EAF8-D779-4F42-A727-D8B56AA7D154}" type="slidenum">
              <a:rPr b="0" lang="en-US" sz="1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 b="0" lang="pt-BR" sz="14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sldImg"/>
          </p:nvPr>
        </p:nvSpPr>
        <p:spPr>
          <a:xfrm>
            <a:off x="382680" y="685800"/>
            <a:ext cx="6092640" cy="3428640"/>
          </a:xfrm>
          <a:prstGeom prst="rect">
            <a:avLst/>
          </a:prstGeom>
          <a:ln w="0">
            <a:noFill/>
          </a:ln>
        </p:spPr>
      </p:sp>
      <p:sp>
        <p:nvSpPr>
          <p:cNvPr id="323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1160" cy="4804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324" name="PlaceHolder 3"/>
          <p:cNvSpPr>
            <a:spLocks noGrp="1"/>
          </p:cNvSpPr>
          <p:nvPr>
            <p:ph type="sldNum" idx="24"/>
          </p:nvPr>
        </p:nvSpPr>
        <p:spPr>
          <a:xfrm>
            <a:off x="4278240" y="10156680"/>
            <a:ext cx="3274200" cy="527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lstStyle>
            <a:lvl1pPr algn="r">
              <a:lnSpc>
                <a:spcPct val="93000"/>
              </a:lnSpc>
              <a:buNone/>
              <a:tabLst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  <a:ea typeface="ＭＳ Ｐゴシック"/>
              </a:defRPr>
            </a:lvl1pPr>
          </a:lstStyle>
          <a:p>
            <a:pPr algn="r">
              <a:lnSpc>
                <a:spcPct val="93000"/>
              </a:lnSpc>
              <a:buNone/>
              <a:tabLst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</a:tabLst>
            </a:pPr>
            <a:fld id="{A03CF994-1108-43C2-B2A0-845AC9D67301}" type="slidenum">
              <a:rPr b="0" lang="en-US" sz="1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 b="0" lang="pt-BR" sz="1400" spc="-1" strike="noStrike"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sldImg"/>
          </p:nvPr>
        </p:nvSpPr>
        <p:spPr>
          <a:xfrm>
            <a:off x="382680" y="685800"/>
            <a:ext cx="6092640" cy="3428640"/>
          </a:xfrm>
          <a:prstGeom prst="rect">
            <a:avLst/>
          </a:prstGeom>
          <a:ln w="0">
            <a:noFill/>
          </a:ln>
        </p:spPr>
      </p:sp>
      <p:sp>
        <p:nvSpPr>
          <p:cNvPr id="32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1160" cy="4804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327" name="PlaceHolder 3"/>
          <p:cNvSpPr>
            <a:spLocks noGrp="1"/>
          </p:cNvSpPr>
          <p:nvPr>
            <p:ph type="sldNum" idx="25"/>
          </p:nvPr>
        </p:nvSpPr>
        <p:spPr>
          <a:xfrm>
            <a:off x="4278240" y="10156680"/>
            <a:ext cx="3274200" cy="527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lstStyle>
            <a:lvl1pPr algn="r">
              <a:lnSpc>
                <a:spcPct val="93000"/>
              </a:lnSpc>
              <a:buNone/>
              <a:tabLst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  <a:ea typeface="ＭＳ Ｐゴシック"/>
              </a:defRPr>
            </a:lvl1pPr>
          </a:lstStyle>
          <a:p>
            <a:pPr algn="r">
              <a:lnSpc>
                <a:spcPct val="93000"/>
              </a:lnSpc>
              <a:buNone/>
              <a:tabLst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</a:tabLst>
            </a:pPr>
            <a:fld id="{52482BD8-BEE6-4BF7-8AB3-76BCE04A6D12}" type="slidenum">
              <a:rPr b="0" lang="en-US" sz="1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 b="0" lang="pt-BR" sz="14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457200" y="27626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/>
          </p:nvPr>
        </p:nvSpPr>
        <p:spPr>
          <a:xfrm>
            <a:off x="467424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3239640" y="12038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22080" y="12038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457200" y="27626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/>
          </p:nvPr>
        </p:nvSpPr>
        <p:spPr>
          <a:xfrm>
            <a:off x="3239640" y="27626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/>
          </p:nvPr>
        </p:nvSpPr>
        <p:spPr>
          <a:xfrm>
            <a:off x="6022080" y="27626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CE0684F-2722-4975-A86E-7DD6F8DEE2A5}" type="slidenum">
              <a:t>&lt;#&gt;</a:t>
            </a:fld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D2AA6C5-837E-48C9-8D64-6CF28ABF81D6}" type="slidenum">
              <a:t>&lt;#&gt;</a:t>
            </a:fld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C5A14F9-2C82-4FD0-95D6-B301D5B2E665}" type="slidenum">
              <a:t>&lt;#&gt;</a:t>
            </a:fld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C34A2F5-E1E0-41F5-BD99-70DC4E75E353}" type="slidenum">
              <a:t>&lt;#&gt;</a:t>
            </a:fld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4588978-6030-48D9-A11B-1E2940DCFC74}" type="slidenum">
              <a:t>&lt;#&gt;</a:t>
            </a:fld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E086B3C-0170-4847-9D3F-FD5B7FB2249A}" type="slidenum">
              <a:t>&lt;#&gt;</a:t>
            </a:fld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252D426-D7D0-439D-84C3-AF66BA186297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467424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DDC8ED7-AB72-49CF-8C61-E981BED1A794}" type="slidenum">
              <a:t>&lt;#&gt;</a:t>
            </a:fld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74A7923-3B7F-464D-8AF8-ED6364E615D6}" type="slidenum">
              <a:t>&lt;#&gt;</a:t>
            </a:fld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457200" y="27626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4CE8876-7A94-4304-93D8-B7944C3C3CAC}" type="slidenum">
              <a:t>&lt;#&gt;</a:t>
            </a:fld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467424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DEEA9B7-267B-47BA-8303-360BE25F33E2}" type="slidenum">
              <a:t>&lt;#&gt;</a:t>
            </a:fld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3239640" y="12038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>
          <a:xfrm>
            <a:off x="6022080" y="12038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/>
          </p:nvPr>
        </p:nvSpPr>
        <p:spPr>
          <a:xfrm>
            <a:off x="457200" y="27626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/>
          </p:nvPr>
        </p:nvSpPr>
        <p:spPr>
          <a:xfrm>
            <a:off x="3239640" y="27626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/>
          </p:nvPr>
        </p:nvSpPr>
        <p:spPr>
          <a:xfrm>
            <a:off x="6022080" y="27626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A93B7ED4-26F2-4CEF-BE8A-A6BF9CC15C54}" type="slidenum">
              <a:t>&lt;#&gt;</a:t>
            </a:fld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88CB16B-A5BB-4E54-AD93-EB783DCBBD98}" type="slidenum">
              <a:t>&lt;#&gt;</a:t>
            </a:fld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D2C8ECA-5BB9-4BA3-888C-DA3BE797BFA9}" type="slidenum">
              <a:t>&lt;#&gt;</a:t>
            </a:fld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824297B-C2F3-4497-9B15-021351BD88AD}" type="slidenum">
              <a:t>&lt;#&gt;</a:t>
            </a:fld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CCE20A4-705C-47C0-AC49-6C7A938BBA02}" type="slidenum">
              <a:t>&lt;#&gt;</a:t>
            </a:fld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006338A-2DCE-4487-B991-0DE3D904A3FE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DA5DF09-FBA3-425D-A44E-F580AB325CFA}" type="slidenum">
              <a:t>&lt;#&gt;</a:t>
            </a:fld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BFE7A63-86F3-4306-B9DC-E724A67F9A61}" type="slidenum">
              <a:t>&lt;#&gt;</a:t>
            </a:fld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467424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4BDEDC7-6D74-445C-900D-86D1E648372C}" type="slidenum">
              <a:t>&lt;#&gt;</a:t>
            </a:fld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E4E1471-E488-46B9-BCC4-2DFBC8EB6BAE}" type="slidenum">
              <a:t>&lt;#&gt;</a:t>
            </a:fld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457200" y="27626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7AC2F4A-4E62-4C12-A593-1FC4BFFEE877}" type="slidenum">
              <a:t>&lt;#&gt;</a:t>
            </a:fld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467424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D5F0253-37FF-43C9-872E-1785B6BEE5A5}" type="slidenum">
              <a:t>&lt;#&gt;</a:t>
            </a:fld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239640" y="12038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6022080" y="12038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457200" y="27626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3239640" y="27626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6022080" y="27626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E9737C4-BB90-450B-B131-3299AA73A5D6}" type="slidenum">
              <a:t>&lt;#&gt;</a:t>
            </a:fld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subTitle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/>
          </p:nvPr>
        </p:nvSpPr>
        <p:spPr>
          <a:xfrm>
            <a:off x="467424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457200" y="27626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/>
          </p:nvPr>
        </p:nvSpPr>
        <p:spPr>
          <a:xfrm>
            <a:off x="467424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/>
          </p:nvPr>
        </p:nvSpPr>
        <p:spPr>
          <a:xfrm>
            <a:off x="3239640" y="12038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/>
          </p:nvPr>
        </p:nvSpPr>
        <p:spPr>
          <a:xfrm>
            <a:off x="6022080" y="12038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/>
          </p:nvPr>
        </p:nvSpPr>
        <p:spPr>
          <a:xfrm>
            <a:off x="457200" y="27626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6"/>
          <p:cNvSpPr>
            <a:spLocks noGrp="1"/>
          </p:cNvSpPr>
          <p:nvPr>
            <p:ph/>
          </p:nvPr>
        </p:nvSpPr>
        <p:spPr>
          <a:xfrm>
            <a:off x="3239640" y="27626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7"/>
          <p:cNvSpPr>
            <a:spLocks noGrp="1"/>
          </p:cNvSpPr>
          <p:nvPr>
            <p:ph/>
          </p:nvPr>
        </p:nvSpPr>
        <p:spPr>
          <a:xfrm>
            <a:off x="6022080" y="27626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subTitle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/>
          </p:nvPr>
        </p:nvSpPr>
        <p:spPr>
          <a:xfrm>
            <a:off x="467424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457200" y="27626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5"/>
          <p:cNvSpPr>
            <a:spLocks noGrp="1"/>
          </p:cNvSpPr>
          <p:nvPr>
            <p:ph/>
          </p:nvPr>
        </p:nvSpPr>
        <p:spPr>
          <a:xfrm>
            <a:off x="467424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/>
          </p:nvPr>
        </p:nvSpPr>
        <p:spPr>
          <a:xfrm>
            <a:off x="3239640" y="12038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/>
          </p:nvPr>
        </p:nvSpPr>
        <p:spPr>
          <a:xfrm>
            <a:off x="6022080" y="12038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5"/>
          <p:cNvSpPr>
            <a:spLocks noGrp="1"/>
          </p:cNvSpPr>
          <p:nvPr>
            <p:ph/>
          </p:nvPr>
        </p:nvSpPr>
        <p:spPr>
          <a:xfrm>
            <a:off x="457200" y="27626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6"/>
          <p:cNvSpPr>
            <a:spLocks noGrp="1"/>
          </p:cNvSpPr>
          <p:nvPr>
            <p:ph/>
          </p:nvPr>
        </p:nvSpPr>
        <p:spPr>
          <a:xfrm>
            <a:off x="3239640" y="27626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7"/>
          <p:cNvSpPr>
            <a:spLocks noGrp="1"/>
          </p:cNvSpPr>
          <p:nvPr>
            <p:ph/>
          </p:nvPr>
        </p:nvSpPr>
        <p:spPr>
          <a:xfrm>
            <a:off x="6022080" y="27626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08FA45A2-0664-4797-A6AC-D5F8893D5F6E}" type="slidenum">
              <a:t>&lt;#&gt;</a:t>
            </a:fld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subTitle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A4675BEA-6D60-4245-A217-636056575F3D}" type="slidenum">
              <a:t>&lt;#&gt;</a:t>
            </a:fld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D8FCDCA1-6E2F-42D5-8188-3868A591FD1C}" type="slidenum">
              <a:t>&lt;#&gt;</a:t>
            </a:fld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B9B76511-A792-43C7-9EE9-2B5354446738}" type="slidenum">
              <a:t>&lt;#&gt;</a:t>
            </a:fld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8696C6E4-10CA-4265-9BFC-F0301AE4C7E9}" type="slidenum">
              <a:t>&lt;#&gt;</a:t>
            </a:fld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714D731D-3732-4F54-97E6-6DD0F93D94E1}" type="slidenum">
              <a:t>&lt;#&gt;</a:t>
            </a:fld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A4827168-0912-412C-9461-DF0C679F9396}" type="slidenum">
              <a:t>&lt;#&gt;</a:t>
            </a:fld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/>
          </p:nvPr>
        </p:nvSpPr>
        <p:spPr>
          <a:xfrm>
            <a:off x="467424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21A6AAE0-BC66-49ED-951F-7AFC91E89CF6}" type="slidenum">
              <a:t>&lt;#&gt;</a:t>
            </a:fld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1FDA696B-9FB6-4803-B897-FBFC17319024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/>
          </p:nvPr>
        </p:nvSpPr>
        <p:spPr>
          <a:xfrm>
            <a:off x="457200" y="27626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FCFEF1E4-10F5-425F-9537-B92F8989DFA0}" type="slidenum">
              <a:t>&lt;#&gt;</a:t>
            </a:fld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5"/>
          <p:cNvSpPr>
            <a:spLocks noGrp="1"/>
          </p:cNvSpPr>
          <p:nvPr>
            <p:ph/>
          </p:nvPr>
        </p:nvSpPr>
        <p:spPr>
          <a:xfrm>
            <a:off x="467424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B56AE2D9-9DE0-454B-BC60-8483A6FF18CF}" type="slidenum">
              <a:t>&lt;#&gt;</a:t>
            </a:fld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/>
          </p:nvPr>
        </p:nvSpPr>
        <p:spPr>
          <a:xfrm>
            <a:off x="3239640" y="12038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4"/>
          <p:cNvSpPr>
            <a:spLocks noGrp="1"/>
          </p:cNvSpPr>
          <p:nvPr>
            <p:ph/>
          </p:nvPr>
        </p:nvSpPr>
        <p:spPr>
          <a:xfrm>
            <a:off x="6022080" y="12038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5"/>
          <p:cNvSpPr>
            <a:spLocks noGrp="1"/>
          </p:cNvSpPr>
          <p:nvPr>
            <p:ph/>
          </p:nvPr>
        </p:nvSpPr>
        <p:spPr>
          <a:xfrm>
            <a:off x="457200" y="27626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6"/>
          <p:cNvSpPr>
            <a:spLocks noGrp="1"/>
          </p:cNvSpPr>
          <p:nvPr>
            <p:ph/>
          </p:nvPr>
        </p:nvSpPr>
        <p:spPr>
          <a:xfrm>
            <a:off x="3239640" y="27626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7"/>
          <p:cNvSpPr>
            <a:spLocks noGrp="1"/>
          </p:cNvSpPr>
          <p:nvPr>
            <p:ph/>
          </p:nvPr>
        </p:nvSpPr>
        <p:spPr>
          <a:xfrm>
            <a:off x="6022080" y="27626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D1C17ECD-AE08-4031-937B-B2647B6A10F4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467424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1" descr=""/>
          <p:cNvPicPr/>
          <p:nvPr/>
        </p:nvPicPr>
        <p:blipFill>
          <a:blip r:embed="rId2"/>
          <a:stretch/>
        </p:blipFill>
        <p:spPr>
          <a:xfrm>
            <a:off x="0" y="0"/>
            <a:ext cx="9140040" cy="5141160"/>
          </a:xfrm>
          <a:prstGeom prst="rect">
            <a:avLst/>
          </a:prstGeom>
          <a:ln w="0">
            <a:noFill/>
          </a:ln>
        </p:spPr>
      </p:pic>
      <p:pic>
        <p:nvPicPr>
          <p:cNvPr id="1" name="Picture 2" descr=""/>
          <p:cNvPicPr/>
          <p:nvPr/>
        </p:nvPicPr>
        <p:blipFill>
          <a:blip r:embed="rId3"/>
          <a:stretch/>
        </p:blipFill>
        <p:spPr>
          <a:xfrm>
            <a:off x="0" y="0"/>
            <a:ext cx="9140040" cy="51411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1" descr=""/>
          <p:cNvPicPr/>
          <p:nvPr/>
        </p:nvPicPr>
        <p:blipFill>
          <a:blip r:embed="rId2"/>
          <a:stretch/>
        </p:blipFill>
        <p:spPr>
          <a:xfrm>
            <a:off x="0" y="0"/>
            <a:ext cx="9140040" cy="5141160"/>
          </a:xfrm>
          <a:prstGeom prst="rect">
            <a:avLst/>
          </a:prstGeom>
          <a:ln w="0">
            <a:noFill/>
          </a:ln>
        </p:spPr>
      </p:pic>
      <p:sp>
        <p:nvSpPr>
          <p:cNvPr id="41" name="Text Box 4"/>
          <p:cNvSpPr/>
          <p:nvPr/>
        </p:nvSpPr>
        <p:spPr>
          <a:xfrm>
            <a:off x="1386000" y="4784760"/>
            <a:ext cx="7290720" cy="16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PlaceHolder 1"/>
          <p:cNvSpPr>
            <a:spLocks noGrp="1"/>
          </p:cNvSpPr>
          <p:nvPr>
            <p:ph type="sldNum" idx="1"/>
          </p:nvPr>
        </p:nvSpPr>
        <p:spPr>
          <a:xfrm>
            <a:off x="465120" y="4784760"/>
            <a:ext cx="385200" cy="154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lstStyle>
            <a:lvl1pPr>
              <a:lnSpc>
                <a:spcPct val="100000"/>
              </a:lnSpc>
              <a:buNone/>
              <a:defRPr b="1" lang="pt-BR" sz="700" spc="-1" strike="noStrike">
                <a:solidFill>
                  <a:srgbClr val="002b49"/>
                </a:solidFill>
                <a:latin typeface="Times New Roman"/>
                <a:ea typeface="ＭＳ Ｐゴシック"/>
              </a:defRPr>
            </a:lvl1pPr>
          </a:lstStyle>
          <a:p>
            <a:pPr>
              <a:lnSpc>
                <a:spcPct val="100000"/>
              </a:lnSpc>
              <a:buNone/>
            </a:pPr>
            <a:fld id="{066722FC-7962-4F9E-8DDB-DBF0D73B92BD}" type="slidenum">
              <a:rPr b="1" lang="pt-BR" sz="700" spc="-1" strike="noStrike">
                <a:solidFill>
                  <a:srgbClr val="002b49"/>
                </a:solidFill>
                <a:latin typeface="Times New Roman"/>
                <a:ea typeface="ＭＳ Ｐゴシック"/>
              </a:rPr>
              <a:t>&lt;number&gt;</a:t>
            </a:fld>
            <a:endParaRPr b="0" lang="pt-BR" sz="700" spc="-1" strike="noStrike"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1" descr=""/>
          <p:cNvPicPr/>
          <p:nvPr/>
        </p:nvPicPr>
        <p:blipFill>
          <a:blip r:embed="rId2"/>
          <a:stretch/>
        </p:blipFill>
        <p:spPr>
          <a:xfrm>
            <a:off x="0" y="0"/>
            <a:ext cx="9140040" cy="5141160"/>
          </a:xfrm>
          <a:prstGeom prst="rect">
            <a:avLst/>
          </a:prstGeom>
          <a:ln w="0">
            <a:noFill/>
          </a:ln>
        </p:spPr>
      </p:pic>
      <p:sp>
        <p:nvSpPr>
          <p:cNvPr id="82" name="Text Box 4"/>
          <p:cNvSpPr/>
          <p:nvPr/>
        </p:nvSpPr>
        <p:spPr>
          <a:xfrm>
            <a:off x="1386000" y="4784760"/>
            <a:ext cx="7290720" cy="16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PlaceHolder 1"/>
          <p:cNvSpPr>
            <a:spLocks noGrp="1"/>
          </p:cNvSpPr>
          <p:nvPr>
            <p:ph type="ftr" idx="2"/>
          </p:nvPr>
        </p:nvSpPr>
        <p:spPr>
          <a:xfrm>
            <a:off x="1386000" y="4786200"/>
            <a:ext cx="7290720" cy="1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algn="ctr">
              <a:lnSpc>
                <a:spcPct val="100000"/>
              </a:lnSpc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ldNum" idx="3"/>
          </p:nvPr>
        </p:nvSpPr>
        <p:spPr>
          <a:xfrm>
            <a:off x="465120" y="4786200"/>
            <a:ext cx="391320" cy="162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lstStyle>
            <a:lvl1pPr>
              <a:lnSpc>
                <a:spcPct val="100000"/>
              </a:lnSpc>
              <a:buNone/>
              <a:defRPr b="1" lang="en-US" sz="700" spc="-1" strike="noStrike">
                <a:solidFill>
                  <a:srgbClr val="002b49"/>
                </a:solidFill>
                <a:latin typeface="Times New Roman"/>
                <a:ea typeface="ＭＳ Ｐゴシック"/>
              </a:defRPr>
            </a:lvl1pPr>
          </a:lstStyle>
          <a:p>
            <a:pPr>
              <a:lnSpc>
                <a:spcPct val="100000"/>
              </a:lnSpc>
              <a:buNone/>
            </a:pPr>
            <a:fld id="{B2679542-0F5D-4278-B88E-7B0D422B8DEF}" type="slidenum">
              <a:rPr b="1" lang="en-US" sz="700" spc="-1" strike="noStrike">
                <a:solidFill>
                  <a:srgbClr val="002b49"/>
                </a:solidFill>
                <a:latin typeface="Times New Roman"/>
                <a:ea typeface="ＭＳ Ｐゴシック"/>
              </a:rPr>
              <a:t>&lt;number&gt;</a:t>
            </a:fld>
            <a:endParaRPr b="0" lang="pt-BR" sz="700" spc="-1" strike="noStrike">
              <a:latin typeface="Times New Roman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1" descr=""/>
          <p:cNvPicPr/>
          <p:nvPr/>
        </p:nvPicPr>
        <p:blipFill>
          <a:blip r:embed="rId2"/>
          <a:stretch/>
        </p:blipFill>
        <p:spPr>
          <a:xfrm>
            <a:off x="0" y="0"/>
            <a:ext cx="9140040" cy="5141160"/>
          </a:xfrm>
          <a:prstGeom prst="rect">
            <a:avLst/>
          </a:prstGeom>
          <a:ln w="0">
            <a:noFill/>
          </a:ln>
        </p:spPr>
      </p:pic>
      <p:sp>
        <p:nvSpPr>
          <p:cNvPr id="124" name="Text Box 4"/>
          <p:cNvSpPr/>
          <p:nvPr/>
        </p:nvSpPr>
        <p:spPr>
          <a:xfrm>
            <a:off x="1386000" y="4784760"/>
            <a:ext cx="7290720" cy="16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icture 1" descr=""/>
          <p:cNvPicPr/>
          <p:nvPr/>
        </p:nvPicPr>
        <p:blipFill>
          <a:blip r:embed="rId2"/>
          <a:stretch/>
        </p:blipFill>
        <p:spPr>
          <a:xfrm>
            <a:off x="0" y="0"/>
            <a:ext cx="9140040" cy="5141160"/>
          </a:xfrm>
          <a:prstGeom prst="rect">
            <a:avLst/>
          </a:prstGeom>
          <a:ln w="0">
            <a:noFill/>
          </a:ln>
        </p:spPr>
      </p:pic>
      <p:sp>
        <p:nvSpPr>
          <p:cNvPr id="164" name="Text Box 4"/>
          <p:cNvSpPr/>
          <p:nvPr/>
        </p:nvSpPr>
        <p:spPr>
          <a:xfrm>
            <a:off x="1386000" y="4784760"/>
            <a:ext cx="7290720" cy="16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Picture 1" descr=""/>
          <p:cNvPicPr/>
          <p:nvPr/>
        </p:nvPicPr>
        <p:blipFill>
          <a:blip r:embed="rId2"/>
          <a:stretch/>
        </p:blipFill>
        <p:spPr>
          <a:xfrm>
            <a:off x="0" y="0"/>
            <a:ext cx="9140040" cy="5141160"/>
          </a:xfrm>
          <a:prstGeom prst="rect">
            <a:avLst/>
          </a:prstGeom>
          <a:ln w="0">
            <a:noFill/>
          </a:ln>
        </p:spPr>
      </p:pic>
      <p:sp>
        <p:nvSpPr>
          <p:cNvPr id="204" name="Text Box 3"/>
          <p:cNvSpPr/>
          <p:nvPr/>
        </p:nvSpPr>
        <p:spPr>
          <a:xfrm>
            <a:off x="457200" y="4767120"/>
            <a:ext cx="213300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5" name="Text Box 4"/>
          <p:cNvSpPr/>
          <p:nvPr/>
        </p:nvSpPr>
        <p:spPr>
          <a:xfrm>
            <a:off x="1386000" y="4784760"/>
            <a:ext cx="7290720" cy="16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6" name="PlaceHolder 1"/>
          <p:cNvSpPr>
            <a:spLocks noGrp="1"/>
          </p:cNvSpPr>
          <p:nvPr>
            <p:ph type="sldNum" idx="4"/>
          </p:nvPr>
        </p:nvSpPr>
        <p:spPr>
          <a:xfrm>
            <a:off x="465120" y="4784760"/>
            <a:ext cx="385200" cy="154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lstStyle>
            <a:lvl1pPr>
              <a:lnSpc>
                <a:spcPct val="100000"/>
              </a:lnSpc>
              <a:buNone/>
              <a:defRPr b="1" lang="pt-BR" sz="700" spc="-1" strike="noStrike">
                <a:solidFill>
                  <a:srgbClr val="002b49"/>
                </a:solidFill>
                <a:latin typeface="Times New Roman"/>
                <a:ea typeface="ＭＳ Ｐゴシック"/>
              </a:defRPr>
            </a:lvl1pPr>
          </a:lstStyle>
          <a:p>
            <a:pPr>
              <a:lnSpc>
                <a:spcPct val="100000"/>
              </a:lnSpc>
              <a:buNone/>
            </a:pPr>
            <a:fld id="{1D1A0FD7-F3E2-4787-8BF1-04DC29D60CCF}" type="slidenum">
              <a:rPr b="1" lang="pt-BR" sz="700" spc="-1" strike="noStrike">
                <a:solidFill>
                  <a:srgbClr val="002b49"/>
                </a:solidFill>
                <a:latin typeface="Times New Roman"/>
                <a:ea typeface="ＭＳ Ｐゴシック"/>
              </a:rPr>
              <a:t>&lt;number&gt;</a:t>
            </a:fld>
            <a:endParaRPr b="0" lang="pt-BR" sz="700" spc="-1" strike="noStrike">
              <a:latin typeface="Times New Roman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hyperlink" Target="https://www.arin.net/participate/policy/drafts/2021_8/" TargetMode="External"/><Relationship Id="rId2" Type="http://schemas.openxmlformats.org/officeDocument/2006/relationships/hyperlink" Target="https://www.arin.net/participate/policy/drafts/2021_8_firstslr" TargetMode="External"/><Relationship Id="rId3" Type="http://schemas.openxmlformats.org/officeDocument/2006/relationships/hyperlink" Target="https://www.arin.net/participate/policy/drafts/2021_8/#slr" TargetMode="External"/><Relationship Id="rId4" Type="http://schemas.openxmlformats.org/officeDocument/2006/relationships/hyperlink" Target="https://www.arin.net/participate/meetings/ARIN49/" TargetMode="External"/><Relationship Id="rId5" Type="http://schemas.openxmlformats.org/officeDocument/2006/relationships/hyperlink" Target="https://www.arin.net/participate/meetings/ARIN50/" TargetMode="External"/><Relationship Id="rId6" Type="http://schemas.openxmlformats.org/officeDocument/2006/relationships/hyperlink" Target="https://www.arin.net/participate/policy/drafts/2022_2/" TargetMode="External"/><Relationship Id="rId7" Type="http://schemas.openxmlformats.org/officeDocument/2006/relationships/hyperlink" Target="https://www.arin.net/participate/policy/drafts/2022_2_firstslr" TargetMode="External"/><Relationship Id="rId8" Type="http://schemas.openxmlformats.org/officeDocument/2006/relationships/hyperlink" Target="https://www.arin.net/participate/policy/drafts/2022_2/#slr" TargetMode="External"/><Relationship Id="rId9" Type="http://schemas.openxmlformats.org/officeDocument/2006/relationships/hyperlink" Target="https://www.arin.net/participate/meetings/ARIN50/" TargetMode="External"/><Relationship Id="rId10" Type="http://schemas.openxmlformats.org/officeDocument/2006/relationships/hyperlink" Target="https://www.arin.net/participate/policy/drafts/2022_3/" TargetMode="External"/><Relationship Id="rId11" Type="http://schemas.openxmlformats.org/officeDocument/2006/relationships/hyperlink" Target="https://www.arin.net/participate/policy/drafts/2022_3/#slr" TargetMode="External"/><Relationship Id="rId12" Type="http://schemas.openxmlformats.org/officeDocument/2006/relationships/hyperlink" Target="https://www.arin.net/participate/meetings/ARIN50/" TargetMode="External"/><Relationship Id="rId13" Type="http://schemas.openxmlformats.org/officeDocument/2006/relationships/hyperlink" Target="https://www.arin.net/participate/policy/drafts/2022_4/" TargetMode="External"/><Relationship Id="rId14" Type="http://schemas.openxmlformats.org/officeDocument/2006/relationships/hyperlink" Target="https://www.arin.net/participate/policy/drafts/2022_4/#slr" TargetMode="External"/><Relationship Id="rId15" Type="http://schemas.openxmlformats.org/officeDocument/2006/relationships/hyperlink" Target="https://www.arin.net/participate/policy/drafts/2022_4/#slr" TargetMode="External"/><Relationship Id="rId16" Type="http://schemas.openxmlformats.org/officeDocument/2006/relationships/hyperlink" Target="https://www.arin.net/participate/policy/drafts/2022_4/#slr" TargetMode="External"/><Relationship Id="rId17" Type="http://schemas.openxmlformats.org/officeDocument/2006/relationships/hyperlink" Target="https://www.arin.net/participate/policy/drafts/2022_5/" TargetMode="External"/><Relationship Id="rId18" Type="http://schemas.openxmlformats.org/officeDocument/2006/relationships/hyperlink" Target="https://www.arin.net/participate/policy/drafts/2022_5/#slr" TargetMode="External"/><Relationship Id="rId19" Type="http://schemas.openxmlformats.org/officeDocument/2006/relationships/hyperlink" Target="https://www.arin.net/participate/policy/drafts/2022_5/#slr" TargetMode="External"/><Relationship Id="rId20" Type="http://schemas.openxmlformats.org/officeDocument/2006/relationships/hyperlink" Target="https://www.arin.net/participate/policy/drafts/2022_5/#slr" TargetMode="External"/><Relationship Id="rId21" Type="http://schemas.openxmlformats.org/officeDocument/2006/relationships/hyperlink" Target="https://www.arin.net/participate/meetings/ARIN50/" TargetMode="External"/><Relationship Id="rId22" Type="http://schemas.openxmlformats.org/officeDocument/2006/relationships/hyperlink" Target="https://www.arin.net/participate/policy/drafts/2022_8/" TargetMode="External"/><Relationship Id="rId23" Type="http://schemas.openxmlformats.org/officeDocument/2006/relationships/hyperlink" Target="https://www.arin.net/participate/policy/drafts/2022_8_firstslr" TargetMode="External"/><Relationship Id="rId24" Type="http://schemas.openxmlformats.org/officeDocument/2006/relationships/hyperlink" Target="https://www.arin.net/participate/policy/drafts/2022_8/#slr" TargetMode="External"/><Relationship Id="rId25" Type="http://schemas.openxmlformats.org/officeDocument/2006/relationships/hyperlink" Target="https://www.arin.net/participate/meetings/ARIN50/" TargetMode="External"/><Relationship Id="rId26" Type="http://schemas.openxmlformats.org/officeDocument/2006/relationships/hyperlink" Target="https://www.arin.net/participate/policy/drafts/2022_11/" TargetMode="External"/><Relationship Id="rId27" Type="http://schemas.openxmlformats.org/officeDocument/2006/relationships/hyperlink" Target="https://www.arin.net/participate/policy/drafts/2022_11/#slr" TargetMode="External"/><Relationship Id="rId28" Type="http://schemas.openxmlformats.org/officeDocument/2006/relationships/hyperlink" Target="https://www.arin.net/participate/meetings/ARIN50/" TargetMode="External"/><Relationship Id="rId29" Type="http://schemas.openxmlformats.org/officeDocument/2006/relationships/hyperlink" Target="https://www.arin.net/participate/policy/drafts/2022_12/" TargetMode="External"/><Relationship Id="rId30" Type="http://schemas.openxmlformats.org/officeDocument/2006/relationships/hyperlink" Target="https://www.arin.net/participate/meetings/ARIN50/" TargetMode="External"/><Relationship Id="rId31" Type="http://schemas.openxmlformats.org/officeDocument/2006/relationships/slideLayout" Target="../slideLayouts/slideLayout37.xml"/><Relationship Id="rId3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hyperlink" Target="https://www.ripe.net/participate/policies/proposals/2023-01" TargetMode="External"/><Relationship Id="rId2" Type="http://schemas.openxmlformats.org/officeDocument/2006/relationships/hyperlink" Target="https://www.ripe.net/participate/policies/proposals/2023-02" TargetMode="External"/><Relationship Id="rId3" Type="http://schemas.openxmlformats.org/officeDocument/2006/relationships/hyperlink" Target="https://www.ripe.net/participate/policies/proposals/2023-03" TargetMode="External"/><Relationship Id="rId4" Type="http://schemas.openxmlformats.org/officeDocument/2006/relationships/slideLayout" Target="../slideLayouts/slideLayout37.xml"/><Relationship Id="rId5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slideLayout" Target="../slideLayouts/slideLayout25.xml"/><Relationship Id="rId7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hyperlink" Target="https://www.afrinic.net/policy/proposals/2020-gen-006-d3" TargetMode="External"/><Relationship Id="rId2" Type="http://schemas.openxmlformats.org/officeDocument/2006/relationships/hyperlink" Target="https://www.afrinic.net/policy/proposals/2020-gen-006-d3" TargetMode="External"/><Relationship Id="rId3" Type="http://schemas.openxmlformats.org/officeDocument/2006/relationships/hyperlink" Target="https://www.afrinic.net/policy/proposals/2019-gen-006-d3" TargetMode="External"/><Relationship Id="rId4" Type="http://schemas.openxmlformats.org/officeDocument/2006/relationships/hyperlink" Target="https://www.afrinic.net/policy/proposals/2019-gen-006-d3" TargetMode="External"/><Relationship Id="rId5" Type="http://schemas.openxmlformats.org/officeDocument/2006/relationships/hyperlink" Target="https://www.afrinic.net/policy/proposals/2018-gen-001-d7" TargetMode="External"/><Relationship Id="rId6" Type="http://schemas.openxmlformats.org/officeDocument/2006/relationships/hyperlink" Target="https://www.afrinic.net/policy/proposals/2018-gen-001-d7" TargetMode="External"/><Relationship Id="rId7" Type="http://schemas.openxmlformats.org/officeDocument/2006/relationships/hyperlink" Target="https://www.afrinic.net/policy/proposals/2021-gen-003-d2" TargetMode="External"/><Relationship Id="rId8" Type="http://schemas.openxmlformats.org/officeDocument/2006/relationships/hyperlink" Target="https://www.afrinic.net/policy/proposals/2021-gen-003-d2" TargetMode="External"/><Relationship Id="rId9" Type="http://schemas.openxmlformats.org/officeDocument/2006/relationships/hyperlink" Target="https://www.afrinic.net/policy/proposals/2018-gen-001-d8" TargetMode="External"/><Relationship Id="rId10" Type="http://schemas.openxmlformats.org/officeDocument/2006/relationships/hyperlink" Target="https://www.afrinic.net/policy/proposals/2021-gen-003-d2" TargetMode="External"/><Relationship Id="rId11" Type="http://schemas.openxmlformats.org/officeDocument/2006/relationships/slideLayout" Target="../slideLayouts/slideLayout37.xml"/><Relationship Id="rId1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hyperlink" Target="https://conference.apnic.net/55/program/schedule/#/day/10" TargetMode="External"/><Relationship Id="rId2" Type="http://schemas.openxmlformats.org/officeDocument/2006/relationships/hyperlink" Target="https://www.apnic.net/community/policy/proposals/prop-147/" TargetMode="External"/><Relationship Id="rId3" Type="http://schemas.openxmlformats.org/officeDocument/2006/relationships/hyperlink" Target="https://www.apnic.net/community/policy/proposals/prop-150/" TargetMode="External"/><Relationship Id="rId4" Type="http://schemas.openxmlformats.org/officeDocument/2006/relationships/hyperlink" Target="https://www.apnic.net/community/policy/proposals/prop-151/" TargetMode="External"/><Relationship Id="rId5" Type="http://schemas.openxmlformats.org/officeDocument/2006/relationships/hyperlink" Target="https://www.apnic.net/community/policy/proposals/prop-148/" TargetMode="External"/><Relationship Id="rId6" Type="http://schemas.openxmlformats.org/officeDocument/2006/relationships/hyperlink" Target="https://www.apnic.net/community/policy/proposals/prop-149/" TargetMode="External"/><Relationship Id="rId7" Type="http://schemas.openxmlformats.org/officeDocument/2006/relationships/hyperlink" Target="https://www.apnic.net/community/policy/proposals/prop-145/" TargetMode="External"/><Relationship Id="rId8" Type="http://schemas.openxmlformats.org/officeDocument/2006/relationships/slideLayout" Target="../slideLayouts/slideLayout37.xml"/><Relationship Id="rId9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ext Box 1"/>
          <p:cNvSpPr/>
          <p:nvPr/>
        </p:nvSpPr>
        <p:spPr>
          <a:xfrm>
            <a:off x="380880" y="3410640"/>
            <a:ext cx="8214480" cy="130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ctr">
              <a:lnSpc>
                <a:spcPct val="80000"/>
              </a:lnSpc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1" lang="en-US" sz="24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NRO NC Update</a:t>
            </a:r>
            <a:endParaRPr b="0" lang="pt-BR" sz="2400" spc="-1" strike="noStrike">
              <a:latin typeface="Arial"/>
            </a:endParaRPr>
          </a:p>
          <a:p>
            <a:pPr algn="ctr">
              <a:lnSpc>
                <a:spcPct val="80000"/>
              </a:lnSpc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endParaRPr b="0" lang="pt-BR" sz="2400" spc="-1" strike="noStrike">
              <a:latin typeface="Arial"/>
            </a:endParaRPr>
          </a:p>
          <a:p>
            <a:pPr algn="ctr">
              <a:lnSpc>
                <a:spcPct val="80000"/>
              </a:lnSpc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1" lang="en-US" sz="24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15 March 2023</a:t>
            </a:r>
            <a:endParaRPr b="0" lang="pt-BR" sz="2400" spc="-1" strike="noStrike">
              <a:latin typeface="Arial"/>
            </a:endParaRPr>
          </a:p>
          <a:p>
            <a:pPr algn="ctr">
              <a:lnSpc>
                <a:spcPct val="80000"/>
              </a:lnSpc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endParaRPr b="0" lang="pt-BR" sz="2400" spc="-1" strike="noStrike">
              <a:latin typeface="Arial"/>
            </a:endParaRPr>
          </a:p>
        </p:txBody>
      </p:sp>
    </p:spTree>
  </p:cSld>
  <p:transition spd="med">
    <p:fade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sldNum" idx="14"/>
          </p:nvPr>
        </p:nvSpPr>
        <p:spPr>
          <a:xfrm>
            <a:off x="0" y="4786200"/>
            <a:ext cx="391320" cy="162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lstStyle>
            <a:lvl1pPr>
              <a:lnSpc>
                <a:spcPct val="80000"/>
              </a:lnSpc>
              <a:buNone/>
              <a:defRPr b="1" lang="pt-BR" sz="800" spc="-1" strike="noStrike">
                <a:solidFill>
                  <a:srgbClr val="002b49"/>
                </a:solidFill>
                <a:latin typeface="Times New Roman"/>
                <a:ea typeface="ＭＳ Ｐゴシック"/>
              </a:defRPr>
            </a:lvl1pPr>
          </a:lstStyle>
          <a:p>
            <a:pPr>
              <a:lnSpc>
                <a:spcPct val="80000"/>
              </a:lnSpc>
              <a:buNone/>
            </a:pPr>
            <a:fld id="{39D83BB9-BE33-430A-A5C9-CB8998A645D9}" type="slidenum">
              <a:rPr b="1" lang="pt-BR" sz="800" spc="-1" strike="noStrike">
                <a:solidFill>
                  <a:srgbClr val="002b49"/>
                </a:solidFill>
                <a:latin typeface="Times New Roman"/>
                <a:ea typeface="ＭＳ Ｐゴシック"/>
              </a:rPr>
              <a:t>&lt;number&gt;</a:t>
            </a:fld>
            <a:endParaRPr b="0" lang="pt-BR" sz="800" spc="-1" strike="noStrike">
              <a:latin typeface="Times New Roman"/>
            </a:endParaRPr>
          </a:p>
          <a:p>
            <a:pPr>
              <a:lnSpc>
                <a:spcPct val="80000"/>
              </a:lnSpc>
              <a:buNone/>
            </a:pPr>
            <a:endParaRPr b="0" lang="pt-BR" sz="2200" spc="-1" strike="noStrike">
              <a:latin typeface="Times New Roman"/>
            </a:endParaRPr>
          </a:p>
        </p:txBody>
      </p:sp>
      <p:sp>
        <p:nvSpPr>
          <p:cNvPr id="283" name="Shape 2"/>
          <p:cNvSpPr/>
          <p:nvPr/>
        </p:nvSpPr>
        <p:spPr>
          <a:xfrm>
            <a:off x="392040" y="878040"/>
            <a:ext cx="8136720" cy="64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80000"/>
              </a:lnSpc>
              <a:buNone/>
            </a:pPr>
            <a:r>
              <a:rPr b="1" lang="en-US" sz="2250" spc="-1" strike="noStrike">
                <a:solidFill>
                  <a:srgbClr val="0a406b"/>
                </a:solidFill>
                <a:latin typeface="Arial"/>
                <a:ea typeface="Arial"/>
              </a:rPr>
              <a:t>ARIN recent policy proposals</a:t>
            </a:r>
            <a:endParaRPr b="0" lang="pt-BR" sz="2250" spc="-1" strike="noStrike">
              <a:latin typeface="Arial"/>
            </a:endParaRPr>
          </a:p>
        </p:txBody>
      </p:sp>
      <p:graphicFrame>
        <p:nvGraphicFramePr>
          <p:cNvPr id="284" name="Tableau 1"/>
          <p:cNvGraphicFramePr/>
          <p:nvPr/>
        </p:nvGraphicFramePr>
        <p:xfrm>
          <a:off x="614880" y="1372680"/>
          <a:ext cx="8255880" cy="3045600"/>
        </p:xfrm>
        <a:graphic>
          <a:graphicData uri="http://schemas.openxmlformats.org/drawingml/2006/table">
            <a:tbl>
              <a:tblPr/>
              <a:tblGrid>
                <a:gridCol w="1375920"/>
                <a:gridCol w="1375920"/>
                <a:gridCol w="1375920"/>
                <a:gridCol w="1375920"/>
                <a:gridCol w="1375920"/>
                <a:gridCol w="1376280"/>
              </a:tblGrid>
              <a:tr h="319320">
                <a:tc>
                  <a:txBody>
                    <a:bodyPr lIns="8280" rIns="8280" tIns="3960" bIns="39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Number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ctr" marL="8280" marR="8280">
                    <a:lnL w="12240">
                      <a:solidFill>
                        <a:srgbClr val="50e71c"/>
                      </a:solidFill>
                    </a:lnL>
                    <a:lnR w="12240">
                      <a:solidFill>
                        <a:srgbClr val="f0e21c"/>
                      </a:solidFill>
                    </a:lnR>
                    <a:lnT w="12240">
                      <a:solidFill>
                        <a:srgbClr val="50e71c"/>
                      </a:solidFill>
                    </a:lnT>
                    <a:lnB w="12240">
                      <a:solidFill>
                        <a:srgbClr val="90ea1c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tIns="3960" bIns="39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Title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ctr" marL="8280" marR="8280">
                    <a:lnL w="12240">
                      <a:solidFill>
                        <a:srgbClr val="f0e21c"/>
                      </a:solidFill>
                    </a:lnL>
                    <a:lnR w="12240">
                      <a:solidFill>
                        <a:srgbClr val="10e21c"/>
                      </a:solidFill>
                    </a:lnR>
                    <a:lnT w="12240">
                      <a:solidFill>
                        <a:srgbClr val="f0e21c"/>
                      </a:solidFill>
                    </a:lnT>
                    <a:lnB w="12240">
                      <a:solidFill>
                        <a:srgbClr val="b0ed1c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tIns="3960" bIns="39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Current Version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ctr" marL="8280" marR="8280">
                    <a:lnL w="12240">
                      <a:solidFill>
                        <a:srgbClr val="10e21c"/>
                      </a:solidFill>
                    </a:lnL>
                    <a:lnR w="12240">
                      <a:solidFill>
                        <a:srgbClr val="f0e21c"/>
                      </a:solidFill>
                    </a:lnR>
                    <a:lnT w="12240">
                      <a:solidFill>
                        <a:srgbClr val="10e21c"/>
                      </a:solidFill>
                    </a:lnT>
                    <a:lnB w="12240">
                      <a:solidFill>
                        <a:srgbClr val="d0f41c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tIns="3960" bIns="39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Status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ctr" marL="8280" marR="8280">
                    <a:lnL w="12240">
                      <a:solidFill>
                        <a:srgbClr val="f0e21c"/>
                      </a:solidFill>
                    </a:lnL>
                    <a:lnR w="12240">
                      <a:solidFill>
                        <a:srgbClr val="d0eb1c"/>
                      </a:solidFill>
                    </a:lnR>
                    <a:lnT w="12240">
                      <a:solidFill>
                        <a:srgbClr val="f0e21c"/>
                      </a:solidFill>
                    </a:lnT>
                    <a:lnB w="12240">
                      <a:solidFill>
                        <a:srgbClr val="50f81c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tIns="3960" bIns="39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Staff/Legal Review(s)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ctr" marL="8280" marR="8280">
                    <a:lnL w="12240">
                      <a:solidFill>
                        <a:srgbClr val="d0eb1c"/>
                      </a:solidFill>
                    </a:lnL>
                    <a:lnR w="12240">
                      <a:solidFill>
                        <a:srgbClr val="b0f01c"/>
                      </a:solidFill>
                    </a:lnR>
                    <a:lnT w="12240">
                      <a:solidFill>
                        <a:srgbClr val="d0eb1c"/>
                      </a:solidFill>
                    </a:lnT>
                    <a:lnB w="12240">
                      <a:solidFill>
                        <a:srgbClr val="30f51c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tIns="3960" bIns="39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Community Presentation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ctr" marL="8280" marR="8280">
                    <a:lnL w="12240">
                      <a:solidFill>
                        <a:srgbClr val="b0f01c"/>
                      </a:solidFill>
                    </a:lnL>
                    <a:lnR w="12240">
                      <a:solidFill>
                        <a:srgbClr val="b0f01c"/>
                      </a:solidFill>
                    </a:lnR>
                    <a:lnT w="12240">
                      <a:solidFill>
                        <a:srgbClr val="b0f01c"/>
                      </a:solidFill>
                    </a:lnT>
                    <a:lnB w="12240">
                      <a:solidFill>
                        <a:srgbClr val="50f81c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74840">
                <a:tc>
                  <a:txBody>
                    <a:bodyPr lIns="8280" rIns="8280" tIns="3960" bIns="39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100" spc="-1" strike="noStrike" u="sng">
                          <a:solidFill>
                            <a:srgbClr val="000000"/>
                          </a:solidFill>
                          <a:uFillTx/>
                          <a:latin typeface="Arial"/>
                          <a:ea typeface="DejaVu Sans"/>
                          <a:hlinkClick r:id="rId1"/>
                        </a:rPr>
                        <a:t>ARIN-2021-8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8280" marR="8280">
                    <a:lnL w="12240">
                      <a:solidFill>
                        <a:srgbClr val="90ea1c"/>
                      </a:solidFill>
                    </a:lnL>
                    <a:lnR w="12240">
                      <a:solidFill>
                        <a:srgbClr val="b0ed1c"/>
                      </a:solidFill>
                    </a:lnR>
                    <a:lnT w="12240">
                      <a:solidFill>
                        <a:srgbClr val="90ea1c"/>
                      </a:solidFill>
                    </a:lnT>
                    <a:lnB w="12240">
                      <a:solidFill>
                        <a:srgbClr val="50f81c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tIns="3960" bIns="39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Deprecation of the ‘Autonomous System Originations’ Field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8280" marR="8280">
                    <a:lnL w="12240">
                      <a:solidFill>
                        <a:srgbClr val="b0ed1c"/>
                      </a:solidFill>
                    </a:lnL>
                    <a:lnR w="12240">
                      <a:solidFill>
                        <a:srgbClr val="d0f41c"/>
                      </a:solidFill>
                    </a:lnR>
                    <a:lnT w="12240">
                      <a:solidFill>
                        <a:srgbClr val="b0ed1c"/>
                      </a:solidFill>
                    </a:lnT>
                    <a:lnB w="12240">
                      <a:solidFill>
                        <a:srgbClr val="10fc1c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tIns="3960" bIns="39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26 October 2022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8280" marR="8280">
                    <a:lnL w="12240">
                      <a:solidFill>
                        <a:srgbClr val="d0f41c"/>
                      </a:solidFill>
                    </a:lnL>
                    <a:lnR w="12240">
                      <a:solidFill>
                        <a:srgbClr val="50f81c"/>
                      </a:solidFill>
                    </a:lnR>
                    <a:lnT w="12240">
                      <a:solidFill>
                        <a:srgbClr val="d0f41c"/>
                      </a:solidFill>
                    </a:lnT>
                    <a:lnB w="12240">
                      <a:solidFill>
                        <a:srgbClr val="70081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tIns="3960" bIns="39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Recommended Draft Policy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8280" marR="8280">
                    <a:lnL w="12240">
                      <a:solidFill>
                        <a:srgbClr val="50f81c"/>
                      </a:solidFill>
                    </a:lnL>
                    <a:lnR w="12240">
                      <a:solidFill>
                        <a:srgbClr val="30f51c"/>
                      </a:solidFill>
                    </a:lnR>
                    <a:lnT w="12240">
                      <a:solidFill>
                        <a:srgbClr val="50f81c"/>
                      </a:solidFill>
                    </a:lnT>
                    <a:lnB w="12240">
                      <a:solidFill>
                        <a:srgbClr val="b0071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tIns="3960" bIns="39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US" sz="1100" spc="-1" strike="noStrike" u="sng">
                          <a:solidFill>
                            <a:srgbClr val="000000"/>
                          </a:solidFill>
                          <a:uFillTx/>
                          <a:latin typeface="Arial"/>
                          <a:ea typeface="DejaVu Sans"/>
                          <a:hlinkClick r:id="rId2"/>
                        </a:rPr>
                        <a:t>6 June 2022</a:t>
                      </a: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, </a:t>
                      </a:r>
                      <a:r>
                        <a:rPr b="0" lang="en-US" sz="1100" spc="-1" strike="noStrike" u="sng">
                          <a:solidFill>
                            <a:srgbClr val="000000"/>
                          </a:solidFill>
                          <a:uFillTx/>
                          <a:latin typeface="Arial"/>
                          <a:ea typeface="DejaVu Sans"/>
                          <a:hlinkClick r:id="rId3"/>
                        </a:rPr>
                        <a:t>5 October 2022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8280" marR="8280">
                    <a:lnL w="12240">
                      <a:solidFill>
                        <a:srgbClr val="30f51c"/>
                      </a:solidFill>
                    </a:lnL>
                    <a:lnR w="12240">
                      <a:solidFill>
                        <a:srgbClr val="50f81c"/>
                      </a:solidFill>
                    </a:lnR>
                    <a:lnT w="12240">
                      <a:solidFill>
                        <a:srgbClr val="30f51c"/>
                      </a:solidFill>
                    </a:lnT>
                    <a:lnB w="12240">
                      <a:solidFill>
                        <a:srgbClr val="f0011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tIns="3960" bIns="39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100" spc="-1" strike="noStrike" u="sng">
                          <a:solidFill>
                            <a:srgbClr val="000000"/>
                          </a:solidFill>
                          <a:uFillTx/>
                          <a:latin typeface="Arial"/>
                          <a:ea typeface="DejaVu Sans"/>
                          <a:hlinkClick r:id="rId4"/>
                        </a:rPr>
                        <a:t>ARIN 49</a:t>
                      </a: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, </a:t>
                      </a:r>
                      <a:r>
                        <a:rPr b="0" lang="fr-FR" sz="1100" spc="-1" strike="noStrike" u="sng">
                          <a:solidFill>
                            <a:srgbClr val="000000"/>
                          </a:solidFill>
                          <a:uFillTx/>
                          <a:latin typeface="Arial"/>
                          <a:ea typeface="DejaVu Sans"/>
                          <a:hlinkClick r:id="rId5"/>
                        </a:rPr>
                        <a:t>ARIN 50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8280" marR="8280">
                    <a:lnL w="12240">
                      <a:solidFill>
                        <a:srgbClr val="50f81c"/>
                      </a:solidFill>
                    </a:lnL>
                    <a:lnR w="12240">
                      <a:solidFill>
                        <a:srgbClr val="50f81c"/>
                      </a:solidFill>
                    </a:lnR>
                    <a:lnT w="12240">
                      <a:solidFill>
                        <a:srgbClr val="50f81c"/>
                      </a:solidFill>
                    </a:lnT>
                    <a:lnB w="12240">
                      <a:solidFill>
                        <a:srgbClr val="50071d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74840">
                <a:tc>
                  <a:txBody>
                    <a:bodyPr lIns="8280" rIns="8280" tIns="3960" bIns="39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100" spc="-1" strike="noStrike" u="sng">
                          <a:solidFill>
                            <a:srgbClr val="000000"/>
                          </a:solidFill>
                          <a:uFillTx/>
                          <a:latin typeface="Arial"/>
                          <a:ea typeface="DejaVu Sans"/>
                          <a:hlinkClick r:id="rId6"/>
                        </a:rPr>
                        <a:t>ARIN-2022-2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8280" marR="8280">
                    <a:lnL w="12240">
                      <a:solidFill>
                        <a:srgbClr val="50f81c"/>
                      </a:solidFill>
                    </a:lnL>
                    <a:lnR w="12240">
                      <a:solidFill>
                        <a:srgbClr val="10fc1c"/>
                      </a:solidFill>
                    </a:lnR>
                    <a:lnT w="12240">
                      <a:solidFill>
                        <a:srgbClr val="50f81c"/>
                      </a:solidFill>
                    </a:lnT>
                    <a:lnB w="12240">
                      <a:solidFill>
                        <a:srgbClr val="30091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tIns="3960" bIns="39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Remove Barrier to BGP Uptake in ASN Policy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8280" marR="8280">
                    <a:lnL w="12240">
                      <a:solidFill>
                        <a:srgbClr val="10fc1c"/>
                      </a:solidFill>
                    </a:lnL>
                    <a:lnR w="12240">
                      <a:solidFill>
                        <a:srgbClr val="70081d"/>
                      </a:solidFill>
                    </a:lnR>
                    <a:lnT w="12240">
                      <a:solidFill>
                        <a:srgbClr val="10fc1c"/>
                      </a:solidFill>
                    </a:lnT>
                    <a:lnB w="12240">
                      <a:solidFill>
                        <a:srgbClr val="90051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tIns="3960" bIns="39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13 September 2022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8280" marR="8280">
                    <a:lnL w="12240">
                      <a:solidFill>
                        <a:srgbClr val="70081d"/>
                      </a:solidFill>
                    </a:lnL>
                    <a:lnR w="12240">
                      <a:solidFill>
                        <a:srgbClr val="b0071d"/>
                      </a:solidFill>
                    </a:lnR>
                    <a:lnT w="12240">
                      <a:solidFill>
                        <a:srgbClr val="70081d"/>
                      </a:solidFill>
                    </a:lnT>
                    <a:lnB w="12240">
                      <a:solidFill>
                        <a:srgbClr val="b00c1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tIns="3960" bIns="39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Recommended Draft Policy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8280" marR="8280">
                    <a:lnL w="12240">
                      <a:solidFill>
                        <a:srgbClr val="b0071d"/>
                      </a:solidFill>
                    </a:lnL>
                    <a:lnR w="12240">
                      <a:solidFill>
                        <a:srgbClr val="f0011d"/>
                      </a:solidFill>
                    </a:lnR>
                    <a:lnT w="12240">
                      <a:solidFill>
                        <a:srgbClr val="b0071d"/>
                      </a:solidFill>
                    </a:lnT>
                    <a:lnB w="12240">
                      <a:solidFill>
                        <a:srgbClr val="f0101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tIns="3960" bIns="39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US" sz="1100" spc="-1" strike="noStrike" u="sng">
                          <a:solidFill>
                            <a:srgbClr val="000000"/>
                          </a:solidFill>
                          <a:uFillTx/>
                          <a:latin typeface="Arial"/>
                          <a:ea typeface="DejaVu Sans"/>
                          <a:hlinkClick r:id="rId7"/>
                        </a:rPr>
                        <a:t>1 July 2022</a:t>
                      </a: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, </a:t>
                      </a:r>
                      <a:r>
                        <a:rPr b="0" lang="en-US" sz="1100" spc="-1" strike="noStrike" u="sng">
                          <a:solidFill>
                            <a:srgbClr val="000000"/>
                          </a:solidFill>
                          <a:uFillTx/>
                          <a:latin typeface="Arial"/>
                          <a:ea typeface="DejaVu Sans"/>
                          <a:hlinkClick r:id="rId8"/>
                        </a:rPr>
                        <a:t>16 September 2022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8280" marR="8280">
                    <a:lnL w="12240">
                      <a:solidFill>
                        <a:srgbClr val="f0011d"/>
                      </a:solidFill>
                    </a:lnL>
                    <a:lnR w="12240">
                      <a:solidFill>
                        <a:srgbClr val="50071d"/>
                      </a:solidFill>
                    </a:lnR>
                    <a:lnT w="12240">
                      <a:solidFill>
                        <a:srgbClr val="f0011d"/>
                      </a:solidFill>
                    </a:lnT>
                    <a:lnB w="12240">
                      <a:solidFill>
                        <a:srgbClr val="100f1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tIns="3960" bIns="39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100" spc="-1" strike="noStrike" u="sng">
                          <a:solidFill>
                            <a:srgbClr val="000000"/>
                          </a:solidFill>
                          <a:uFillTx/>
                          <a:latin typeface="Arial"/>
                          <a:ea typeface="DejaVu Sans"/>
                          <a:hlinkClick r:id="rId9"/>
                        </a:rPr>
                        <a:t>ARIN 50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8280" marR="8280">
                    <a:lnL w="12240">
                      <a:solidFill>
                        <a:srgbClr val="50071d"/>
                      </a:solidFill>
                    </a:lnL>
                    <a:lnR w="12240">
                      <a:solidFill>
                        <a:srgbClr val="50071d"/>
                      </a:solidFill>
                    </a:lnR>
                    <a:lnT w="12240">
                      <a:solidFill>
                        <a:srgbClr val="50071d"/>
                      </a:solidFill>
                    </a:lnT>
                    <a:lnB w="12240">
                      <a:solidFill>
                        <a:srgbClr val="100f1d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74840">
                <a:tc>
                  <a:txBody>
                    <a:bodyPr lIns="8280" rIns="8280" tIns="3960" bIns="39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100" spc="-1" strike="noStrike" u="sng">
                          <a:solidFill>
                            <a:srgbClr val="000000"/>
                          </a:solidFill>
                          <a:uFillTx/>
                          <a:latin typeface="Arial"/>
                          <a:ea typeface="DejaVu Sans"/>
                          <a:hlinkClick r:id="rId10"/>
                        </a:rPr>
                        <a:t>ARIN-2022-3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8280" marR="8280">
                    <a:lnL w="12240">
                      <a:solidFill>
                        <a:srgbClr val="30091d"/>
                      </a:solidFill>
                    </a:lnL>
                    <a:lnR w="12240">
                      <a:solidFill>
                        <a:srgbClr val="90051d"/>
                      </a:solidFill>
                    </a:lnR>
                    <a:lnT w="12240">
                      <a:solidFill>
                        <a:srgbClr val="30091d"/>
                      </a:solidFill>
                    </a:lnT>
                    <a:lnB w="12240">
                      <a:solidFill>
                        <a:srgbClr val="300a1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tIns="3960" bIns="39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Remove Officer Attestation Requirement for 8.5.5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8280" marR="8280">
                    <a:lnL w="12240">
                      <a:solidFill>
                        <a:srgbClr val="90051d"/>
                      </a:solidFill>
                    </a:lnL>
                    <a:lnR w="12240">
                      <a:solidFill>
                        <a:srgbClr val="b00c1d"/>
                      </a:solidFill>
                    </a:lnR>
                    <a:lnT w="12240">
                      <a:solidFill>
                        <a:srgbClr val="90051d"/>
                      </a:solidFill>
                    </a:lnT>
                    <a:lnB w="12240">
                      <a:solidFill>
                        <a:srgbClr val="300d1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tIns="3960" bIns="39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21 June 2022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8280" marR="8280">
                    <a:lnL w="12240">
                      <a:solidFill>
                        <a:srgbClr val="b00c1d"/>
                      </a:solidFill>
                    </a:lnL>
                    <a:lnR w="12240">
                      <a:solidFill>
                        <a:srgbClr val="f0101d"/>
                      </a:solidFill>
                    </a:lnR>
                    <a:lnT w="12240">
                      <a:solidFill>
                        <a:srgbClr val="b00c1d"/>
                      </a:solidFill>
                    </a:lnT>
                    <a:lnB w="12240">
                      <a:solidFill>
                        <a:srgbClr val="b00e1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tIns="3960" bIns="39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Recommended Draft Policy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8280" marR="8280">
                    <a:lnL w="12240">
                      <a:solidFill>
                        <a:srgbClr val="f0101d"/>
                      </a:solidFill>
                    </a:lnL>
                    <a:lnR w="12240">
                      <a:solidFill>
                        <a:srgbClr val="100f1d"/>
                      </a:solidFill>
                    </a:lnR>
                    <a:lnT w="12240">
                      <a:solidFill>
                        <a:srgbClr val="f0101d"/>
                      </a:solidFill>
                    </a:lnT>
                    <a:lnB w="12240">
                      <a:solidFill>
                        <a:srgbClr val="30181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tIns="3960" bIns="39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100" spc="-1" strike="noStrike" u="sng">
                          <a:solidFill>
                            <a:srgbClr val="000000"/>
                          </a:solidFill>
                          <a:uFillTx/>
                          <a:latin typeface="Arial"/>
                          <a:ea typeface="DejaVu Sans"/>
                          <a:hlinkClick r:id="rId11"/>
                        </a:rPr>
                        <a:t>15 August 2022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8280" marR="8280">
                    <a:lnL w="12240">
                      <a:solidFill>
                        <a:srgbClr val="100f1d"/>
                      </a:solidFill>
                    </a:lnL>
                    <a:lnR w="12240">
                      <a:solidFill>
                        <a:srgbClr val="100f1d"/>
                      </a:solidFill>
                    </a:lnR>
                    <a:lnT w="12240">
                      <a:solidFill>
                        <a:srgbClr val="100f1d"/>
                      </a:solidFill>
                    </a:lnT>
                    <a:lnB w="12240">
                      <a:solidFill>
                        <a:srgbClr val="b0111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tIns="3960" bIns="39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100" spc="-1" strike="noStrike" u="sng">
                          <a:solidFill>
                            <a:srgbClr val="000000"/>
                          </a:solidFill>
                          <a:uFillTx/>
                          <a:latin typeface="Arial"/>
                          <a:ea typeface="DejaVu Sans"/>
                          <a:hlinkClick r:id="rId12"/>
                        </a:rPr>
                        <a:t>ARIN 50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8280" marR="8280">
                    <a:lnL w="12240">
                      <a:solidFill>
                        <a:srgbClr val="100f1d"/>
                      </a:solidFill>
                    </a:lnL>
                    <a:lnR w="12240">
                      <a:solidFill>
                        <a:srgbClr val="100f1d"/>
                      </a:solidFill>
                    </a:lnR>
                    <a:lnT w="12240">
                      <a:solidFill>
                        <a:srgbClr val="100f1d"/>
                      </a:solidFill>
                    </a:lnT>
                    <a:lnB w="12240">
                      <a:solidFill>
                        <a:srgbClr val="70151d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19320">
                <a:tc>
                  <a:txBody>
                    <a:bodyPr lIns="8280" rIns="8280" tIns="3960" bIns="39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100" spc="-1" strike="noStrike" u="sng">
                          <a:solidFill>
                            <a:srgbClr val="000000"/>
                          </a:solidFill>
                          <a:uFillTx/>
                          <a:latin typeface="Arial"/>
                          <a:ea typeface="DejaVu Sans"/>
                          <a:hlinkClick r:id="rId13"/>
                        </a:rPr>
                        <a:t>ARIN-2022-4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8280" marR="8280">
                    <a:lnL w="12240">
                      <a:solidFill>
                        <a:srgbClr val="300a1d"/>
                      </a:solidFill>
                    </a:lnL>
                    <a:lnR w="12240">
                      <a:solidFill>
                        <a:srgbClr val="300d1d"/>
                      </a:solidFill>
                    </a:lnR>
                    <a:lnT w="12240">
                      <a:solidFill>
                        <a:srgbClr val="300a1d"/>
                      </a:solidFill>
                    </a:lnT>
                    <a:lnB w="12240">
                      <a:solidFill>
                        <a:srgbClr val="90171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tIns="3960" bIns="39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Clean-up of NRPM Sections 2.1 and 2.2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8280" marR="8280">
                    <a:lnL w="12240">
                      <a:solidFill>
                        <a:srgbClr val="300d1d"/>
                      </a:solidFill>
                    </a:lnL>
                    <a:lnR w="12240">
                      <a:solidFill>
                        <a:srgbClr val="b00e1d"/>
                      </a:solidFill>
                    </a:lnR>
                    <a:lnT w="12240">
                      <a:solidFill>
                        <a:srgbClr val="300d1d"/>
                      </a:solidFill>
                    </a:lnT>
                    <a:lnB w="12240">
                      <a:solidFill>
                        <a:srgbClr val="50141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tIns="3960" bIns="39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23 August 2022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8280" marR="8280">
                    <a:lnL w="12240">
                      <a:solidFill>
                        <a:srgbClr val="b00e1d"/>
                      </a:solidFill>
                    </a:lnL>
                    <a:lnR w="12240">
                      <a:solidFill>
                        <a:srgbClr val="30181d"/>
                      </a:solidFill>
                    </a:lnR>
                    <a:lnT w="12240">
                      <a:solidFill>
                        <a:srgbClr val="b00e1d"/>
                      </a:solidFill>
                    </a:lnT>
                    <a:lnB w="12240">
                      <a:solidFill>
                        <a:srgbClr val="30151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tIns="3960" bIns="39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Draft Policy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8280" marR="8280">
                    <a:lnL w="12240">
                      <a:solidFill>
                        <a:srgbClr val="30181d"/>
                      </a:solidFill>
                    </a:lnL>
                    <a:lnR w="12240">
                      <a:solidFill>
                        <a:srgbClr val="b0111d"/>
                      </a:solidFill>
                    </a:lnR>
                    <a:lnT w="12240">
                      <a:solidFill>
                        <a:srgbClr val="30181d"/>
                      </a:solidFill>
                    </a:lnT>
                    <a:lnB w="12240">
                      <a:solidFill>
                        <a:srgbClr val="50141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tIns="3960" bIns="39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100" spc="-1" strike="noStrike" u="sng">
                          <a:solidFill>
                            <a:srgbClr val="000000"/>
                          </a:solidFill>
                          <a:uFillTx/>
                          <a:latin typeface="Arial"/>
                          <a:ea typeface="DejaVu Sans"/>
                          <a:hlinkClick r:id="rId14"/>
                        </a:rPr>
                        <a:t>14 </a:t>
                      </a:r>
                      <a:r>
                        <a:rPr b="0" lang="fr-FR" sz="1100" spc="-1" strike="noStrike" u="sng">
                          <a:solidFill>
                            <a:srgbClr val="000000"/>
                          </a:solidFill>
                          <a:uFillTx/>
                          <a:latin typeface="Arial"/>
                          <a:ea typeface="DejaVu Sans"/>
                          <a:hlinkClick r:id="rId15"/>
                        </a:rPr>
                        <a:t>October</a:t>
                      </a:r>
                      <a:r>
                        <a:rPr b="0" lang="fr-FR" sz="1100" spc="-1" strike="noStrike" u="sng">
                          <a:solidFill>
                            <a:srgbClr val="000000"/>
                          </a:solidFill>
                          <a:uFillTx/>
                          <a:latin typeface="Arial"/>
                          <a:ea typeface="DejaVu Sans"/>
                          <a:hlinkClick r:id="rId16"/>
                        </a:rPr>
                        <a:t> 2022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8280" marR="8280">
                    <a:lnL w="12240">
                      <a:solidFill>
                        <a:srgbClr val="b0111d"/>
                      </a:solidFill>
                    </a:lnL>
                    <a:lnR w="12240">
                      <a:solidFill>
                        <a:srgbClr val="70151d"/>
                      </a:solidFill>
                    </a:lnR>
                    <a:lnT w="12240">
                      <a:solidFill>
                        <a:srgbClr val="b0111d"/>
                      </a:solidFill>
                    </a:lnT>
                    <a:lnB w="12240">
                      <a:solidFill>
                        <a:srgbClr val="70151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tIns="3960" bIns="39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None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8280" marR="8280">
                    <a:lnL w="12240">
                      <a:solidFill>
                        <a:srgbClr val="70151d"/>
                      </a:solidFill>
                    </a:lnL>
                    <a:lnR w="12240">
                      <a:solidFill>
                        <a:srgbClr val="70151d"/>
                      </a:solidFill>
                    </a:lnR>
                    <a:lnT w="12240">
                      <a:solidFill>
                        <a:srgbClr val="70151d"/>
                      </a:solidFill>
                    </a:lnT>
                    <a:lnB w="12240">
                      <a:solidFill>
                        <a:srgbClr val="90191d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19320">
                <a:tc>
                  <a:txBody>
                    <a:bodyPr lIns="8280" rIns="8280" tIns="3960" bIns="39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100" spc="-1" strike="noStrike" u="sng">
                          <a:solidFill>
                            <a:srgbClr val="000000"/>
                          </a:solidFill>
                          <a:uFillTx/>
                          <a:latin typeface="Arial"/>
                          <a:ea typeface="DejaVu Sans"/>
                          <a:hlinkClick r:id="rId17"/>
                        </a:rPr>
                        <a:t>ARIN-2022-5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8280" marR="8280">
                    <a:lnL w="12240">
                      <a:solidFill>
                        <a:srgbClr val="90171d"/>
                      </a:solidFill>
                    </a:lnL>
                    <a:lnR w="12240">
                      <a:solidFill>
                        <a:srgbClr val="50141d"/>
                      </a:solidFill>
                    </a:lnR>
                    <a:lnT w="12240">
                      <a:solidFill>
                        <a:srgbClr val="90171d"/>
                      </a:solidFill>
                    </a:lnT>
                    <a:lnB w="12240">
                      <a:solidFill>
                        <a:srgbClr val="90271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tIns="3960" bIns="39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Clean-up of NRPM Section 2.11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8280" marR="8280">
                    <a:lnL w="12240">
                      <a:solidFill>
                        <a:srgbClr val="50141d"/>
                      </a:solidFill>
                    </a:lnL>
                    <a:lnR w="12240">
                      <a:solidFill>
                        <a:srgbClr val="30151d"/>
                      </a:solidFill>
                    </a:lnR>
                    <a:lnT w="12240">
                      <a:solidFill>
                        <a:srgbClr val="50141d"/>
                      </a:solidFill>
                    </a:lnT>
                    <a:lnB w="12240">
                      <a:solidFill>
                        <a:srgbClr val="30281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tIns="3960" bIns="39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15 March 2023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8280" marR="8280">
                    <a:lnL w="12240">
                      <a:solidFill>
                        <a:srgbClr val="30151d"/>
                      </a:solidFill>
                    </a:lnL>
                    <a:lnR w="12240">
                      <a:solidFill>
                        <a:srgbClr val="50141d"/>
                      </a:solidFill>
                    </a:lnR>
                    <a:lnT w="12240">
                      <a:solidFill>
                        <a:srgbClr val="30151d"/>
                      </a:solidFill>
                    </a:lnT>
                    <a:lnB w="12240">
                      <a:solidFill>
                        <a:srgbClr val="f02c1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tIns="3960" bIns="39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Draft Policy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8280" marR="8280">
                    <a:lnL w="12240">
                      <a:solidFill>
                        <a:srgbClr val="50141d"/>
                      </a:solidFill>
                    </a:lnL>
                    <a:lnR w="12240">
                      <a:solidFill>
                        <a:srgbClr val="70151d"/>
                      </a:solidFill>
                    </a:lnR>
                    <a:lnT w="12240">
                      <a:solidFill>
                        <a:srgbClr val="50141d"/>
                      </a:solidFill>
                    </a:lnT>
                    <a:lnB w="12240">
                      <a:solidFill>
                        <a:srgbClr val="70301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tIns="3960" bIns="39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100" spc="-1" strike="noStrike" u="sng">
                          <a:solidFill>
                            <a:srgbClr val="000000"/>
                          </a:solidFill>
                          <a:uFillTx/>
                          <a:latin typeface="Arial"/>
                          <a:ea typeface="DejaVu Sans"/>
                          <a:hlinkClick r:id="rId18"/>
                        </a:rPr>
                        <a:t>10 </a:t>
                      </a:r>
                      <a:r>
                        <a:rPr b="0" lang="fr-FR" sz="1100" spc="-1" strike="noStrike" u="sng">
                          <a:solidFill>
                            <a:srgbClr val="000000"/>
                          </a:solidFill>
                          <a:uFillTx/>
                          <a:latin typeface="Arial"/>
                          <a:ea typeface="DejaVu Sans"/>
                          <a:hlinkClick r:id="rId19"/>
                        </a:rPr>
                        <a:t>February</a:t>
                      </a:r>
                      <a:r>
                        <a:rPr b="0" lang="fr-FR" sz="1100" spc="-1" strike="noStrike" u="sng">
                          <a:solidFill>
                            <a:srgbClr val="000000"/>
                          </a:solidFill>
                          <a:uFillTx/>
                          <a:latin typeface="Arial"/>
                          <a:ea typeface="DejaVu Sans"/>
                          <a:hlinkClick r:id="rId20"/>
                        </a:rPr>
                        <a:t> 2023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8280" marR="8280">
                    <a:lnL w="12240">
                      <a:solidFill>
                        <a:srgbClr val="70151d"/>
                      </a:solidFill>
                    </a:lnL>
                    <a:lnR w="12240">
                      <a:solidFill>
                        <a:srgbClr val="90191d"/>
                      </a:solidFill>
                    </a:lnR>
                    <a:lnT w="12240">
                      <a:solidFill>
                        <a:srgbClr val="70151d"/>
                      </a:solidFill>
                    </a:lnT>
                    <a:lnB w="12240">
                      <a:solidFill>
                        <a:srgbClr val="102a1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tIns="3960" bIns="39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100" spc="-1" strike="noStrike" u="sng">
                          <a:solidFill>
                            <a:srgbClr val="000000"/>
                          </a:solidFill>
                          <a:uFillTx/>
                          <a:latin typeface="Arial"/>
                          <a:ea typeface="DejaVu Sans"/>
                          <a:hlinkClick r:id="rId21"/>
                        </a:rPr>
                        <a:t>ARIN 50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8280" marR="8280">
                    <a:lnL w="12240">
                      <a:solidFill>
                        <a:srgbClr val="90191d"/>
                      </a:solidFill>
                    </a:lnL>
                    <a:lnR w="12240">
                      <a:solidFill>
                        <a:srgbClr val="90191d"/>
                      </a:solidFill>
                    </a:lnR>
                    <a:lnT w="12240">
                      <a:solidFill>
                        <a:srgbClr val="90191d"/>
                      </a:solidFill>
                    </a:lnT>
                    <a:lnB w="12240">
                      <a:solidFill>
                        <a:srgbClr val="d02b1d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50640">
                <a:tc>
                  <a:txBody>
                    <a:bodyPr lIns="8280" rIns="8280" tIns="3960" bIns="39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100" spc="-1" strike="noStrike" u="sng">
                          <a:solidFill>
                            <a:srgbClr val="000000"/>
                          </a:solidFill>
                          <a:uFillTx/>
                          <a:latin typeface="Arial"/>
                          <a:ea typeface="DejaVu Sans"/>
                          <a:hlinkClick r:id="rId22"/>
                        </a:rPr>
                        <a:t>ARIN-2022-8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8280" marR="8280">
                    <a:lnL w="12240">
                      <a:solidFill>
                        <a:srgbClr val="90271d"/>
                      </a:solidFill>
                    </a:lnL>
                    <a:lnR w="12240">
                      <a:solidFill>
                        <a:srgbClr val="30281d"/>
                      </a:solidFill>
                    </a:lnR>
                    <a:lnT w="12240">
                      <a:solidFill>
                        <a:srgbClr val="90271d"/>
                      </a:solidFill>
                    </a:lnT>
                    <a:lnB w="12240">
                      <a:solidFill>
                        <a:srgbClr val="302b1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tIns="3960" bIns="39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Streamlining Section 11 Policy Language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8280" marR="8280">
                    <a:lnL w="12240">
                      <a:solidFill>
                        <a:srgbClr val="30281d"/>
                      </a:solidFill>
                    </a:lnL>
                    <a:lnR w="12240">
                      <a:solidFill>
                        <a:srgbClr val="f02c1d"/>
                      </a:solidFill>
                    </a:lnR>
                    <a:lnT w="12240">
                      <a:solidFill>
                        <a:srgbClr val="30281d"/>
                      </a:solidFill>
                    </a:lnT>
                    <a:lnB w="12240">
                      <a:solidFill>
                        <a:srgbClr val="302d1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tIns="3960" bIns="39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15 March 2023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8280" marR="8280">
                    <a:lnL w="12240">
                      <a:solidFill>
                        <a:srgbClr val="f02c1d"/>
                      </a:solidFill>
                    </a:lnL>
                    <a:lnR w="12240">
                      <a:solidFill>
                        <a:srgbClr val="70301d"/>
                      </a:solidFill>
                    </a:lnR>
                    <a:lnT w="12240">
                      <a:solidFill>
                        <a:srgbClr val="f02c1d"/>
                      </a:solidFill>
                    </a:lnT>
                    <a:lnB w="12240">
                      <a:solidFill>
                        <a:srgbClr val="30341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tIns="3960" bIns="39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Recommended Draft Policy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8280" marR="8280">
                    <a:lnL w="12240">
                      <a:solidFill>
                        <a:srgbClr val="70301d"/>
                      </a:solidFill>
                    </a:lnL>
                    <a:lnR w="12240">
                      <a:solidFill>
                        <a:srgbClr val="102a1d"/>
                      </a:solidFill>
                    </a:lnR>
                    <a:lnT w="12240">
                      <a:solidFill>
                        <a:srgbClr val="70301d"/>
                      </a:solidFill>
                    </a:lnT>
                    <a:lnB w="12240">
                      <a:solidFill>
                        <a:srgbClr val="50321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tIns="3960" bIns="39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US" sz="1100" spc="-1" strike="noStrike" u="sng">
                          <a:solidFill>
                            <a:srgbClr val="000000"/>
                          </a:solidFill>
                          <a:uFillTx/>
                          <a:latin typeface="Arial"/>
                          <a:ea typeface="DejaVu Sans"/>
                          <a:hlinkClick r:id="rId23"/>
                        </a:rPr>
                        <a:t>14 November</a:t>
                      </a: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, </a:t>
                      </a:r>
                      <a:r>
                        <a:rPr b="0" lang="en-US" sz="1100" spc="-1" strike="noStrike" u="sng">
                          <a:solidFill>
                            <a:srgbClr val="000000"/>
                          </a:solidFill>
                          <a:uFillTx/>
                          <a:latin typeface="Arial"/>
                          <a:ea typeface="DejaVu Sans"/>
                          <a:hlinkClick r:id="rId24"/>
                        </a:rPr>
                        <a:t>13 March 2023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8280" marR="8280">
                    <a:lnL w="12240">
                      <a:solidFill>
                        <a:srgbClr val="102a1d"/>
                      </a:solidFill>
                    </a:lnL>
                    <a:lnR w="12240">
                      <a:solidFill>
                        <a:srgbClr val="d02b1d"/>
                      </a:solidFill>
                    </a:lnR>
                    <a:lnT w="12240">
                      <a:solidFill>
                        <a:srgbClr val="102a1d"/>
                      </a:solidFill>
                    </a:lnT>
                    <a:lnB w="12240">
                      <a:solidFill>
                        <a:srgbClr val="d0321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tIns="3960" bIns="39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100" spc="-1" strike="noStrike" u="sng">
                          <a:solidFill>
                            <a:srgbClr val="000000"/>
                          </a:solidFill>
                          <a:uFillTx/>
                          <a:latin typeface="Arial"/>
                          <a:ea typeface="DejaVu Sans"/>
                          <a:hlinkClick r:id="rId25"/>
                        </a:rPr>
                        <a:t>ARIN 50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8280" marR="8280">
                    <a:lnL w="12240">
                      <a:solidFill>
                        <a:srgbClr val="d02b1d"/>
                      </a:solidFill>
                    </a:lnL>
                    <a:lnR w="12240">
                      <a:solidFill>
                        <a:srgbClr val="d02b1d"/>
                      </a:solidFill>
                    </a:lnR>
                    <a:lnT w="12240">
                      <a:solidFill>
                        <a:srgbClr val="d02b1d"/>
                      </a:solidFill>
                    </a:lnT>
                    <a:lnB w="12240">
                      <a:solidFill>
                        <a:srgbClr val="50371d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74840">
                <a:tc>
                  <a:txBody>
                    <a:bodyPr lIns="8280" rIns="8280" tIns="3960" bIns="39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100" spc="-1" strike="noStrike" u="sng">
                          <a:solidFill>
                            <a:srgbClr val="000000"/>
                          </a:solidFill>
                          <a:uFillTx/>
                          <a:latin typeface="Arial"/>
                          <a:ea typeface="DejaVu Sans"/>
                          <a:hlinkClick r:id="rId26"/>
                        </a:rPr>
                        <a:t>ARIN-2022-11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8280" marR="8280">
                    <a:lnL w="12240">
                      <a:solidFill>
                        <a:srgbClr val="302b1d"/>
                      </a:solidFill>
                    </a:lnL>
                    <a:lnR w="12240">
                      <a:solidFill>
                        <a:srgbClr val="302d1d"/>
                      </a:solidFill>
                    </a:lnR>
                    <a:lnT w="12240">
                      <a:solidFill>
                        <a:srgbClr val="302b1d"/>
                      </a:solidFill>
                    </a:lnT>
                    <a:lnB w="12240">
                      <a:solidFill>
                        <a:srgbClr val="b0341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tIns="3960" bIns="39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Clean-up of NRPM – Introduction of Section 2.17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8280" marR="8280">
                    <a:lnL w="12240">
                      <a:solidFill>
                        <a:srgbClr val="302d1d"/>
                      </a:solidFill>
                    </a:lnL>
                    <a:lnR w="12240">
                      <a:solidFill>
                        <a:srgbClr val="30341d"/>
                      </a:solidFill>
                    </a:lnR>
                    <a:lnT w="12240">
                      <a:solidFill>
                        <a:srgbClr val="302d1d"/>
                      </a:solidFill>
                    </a:lnT>
                    <a:lnB w="12240">
                      <a:solidFill>
                        <a:srgbClr val="f0351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tIns="3960" bIns="39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30 January 2023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8280" marR="8280">
                    <a:lnL w="12240">
                      <a:solidFill>
                        <a:srgbClr val="30341d"/>
                      </a:solidFill>
                    </a:lnL>
                    <a:lnR w="12240">
                      <a:solidFill>
                        <a:srgbClr val="50321d"/>
                      </a:solidFill>
                    </a:lnR>
                    <a:lnT w="12240">
                      <a:solidFill>
                        <a:srgbClr val="30341d"/>
                      </a:solidFill>
                    </a:lnT>
                    <a:lnB w="12240">
                      <a:solidFill>
                        <a:srgbClr val="90371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tIns="3960" bIns="39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Draft Policy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8280" marR="8280">
                    <a:lnL w="12240">
                      <a:solidFill>
                        <a:srgbClr val="50321d"/>
                      </a:solidFill>
                    </a:lnL>
                    <a:lnR w="12240">
                      <a:solidFill>
                        <a:srgbClr val="d0321d"/>
                      </a:solidFill>
                    </a:lnR>
                    <a:lnT w="12240">
                      <a:solidFill>
                        <a:srgbClr val="50321d"/>
                      </a:solidFill>
                    </a:lnT>
                    <a:lnB w="12240">
                      <a:solidFill>
                        <a:srgbClr val="10341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tIns="3960" bIns="39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100" spc="-1" strike="noStrike" u="sng">
                          <a:solidFill>
                            <a:srgbClr val="000000"/>
                          </a:solidFill>
                          <a:uFillTx/>
                          <a:latin typeface="Arial"/>
                          <a:ea typeface="DejaVu Sans"/>
                          <a:hlinkClick r:id="rId27"/>
                        </a:rPr>
                        <a:t>10 February 2023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8280" marR="8280">
                    <a:lnL w="12240">
                      <a:solidFill>
                        <a:srgbClr val="d0321d"/>
                      </a:solidFill>
                    </a:lnL>
                    <a:lnR w="12240">
                      <a:solidFill>
                        <a:srgbClr val="50371d"/>
                      </a:solidFill>
                    </a:lnR>
                    <a:lnT w="12240">
                      <a:solidFill>
                        <a:srgbClr val="d0321d"/>
                      </a:solidFill>
                    </a:lnT>
                    <a:lnB w="12240">
                      <a:solidFill>
                        <a:srgbClr val="10361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tIns="3960" bIns="39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100" spc="-1" strike="noStrike" u="sng">
                          <a:solidFill>
                            <a:srgbClr val="000000"/>
                          </a:solidFill>
                          <a:uFillTx/>
                          <a:latin typeface="Arial"/>
                          <a:ea typeface="DejaVu Sans"/>
                          <a:hlinkClick r:id="rId28"/>
                        </a:rPr>
                        <a:t>ARIN 50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8280" marR="8280">
                    <a:lnL w="12240">
                      <a:solidFill>
                        <a:srgbClr val="50371d"/>
                      </a:solidFill>
                    </a:lnL>
                    <a:lnR w="12240">
                      <a:solidFill>
                        <a:srgbClr val="50371d"/>
                      </a:solidFill>
                    </a:lnR>
                    <a:lnT w="12240">
                      <a:solidFill>
                        <a:srgbClr val="50371d"/>
                      </a:solidFill>
                    </a:lnT>
                    <a:lnB w="12240">
                      <a:solidFill>
                        <a:srgbClr val="90361d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19320">
                <a:tc>
                  <a:txBody>
                    <a:bodyPr lIns="8280" rIns="8280" tIns="3960" bIns="39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100" spc="-1" strike="noStrike" u="sng">
                          <a:solidFill>
                            <a:srgbClr val="000000"/>
                          </a:solidFill>
                          <a:uFillTx/>
                          <a:latin typeface="Arial"/>
                          <a:ea typeface="DejaVu Sans"/>
                          <a:hlinkClick r:id="rId29"/>
                        </a:rPr>
                        <a:t>ARIN-2022-12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8280" marR="8280">
                    <a:lnL w="12240">
                      <a:solidFill>
                        <a:srgbClr val="b0341d"/>
                      </a:solidFill>
                    </a:lnL>
                    <a:lnR w="12240">
                      <a:solidFill>
                        <a:srgbClr val="f0351d"/>
                      </a:solidFill>
                    </a:lnR>
                    <a:lnT w="12240">
                      <a:solidFill>
                        <a:srgbClr val="b0341d"/>
                      </a:solidFill>
                    </a:lnT>
                    <a:lnB w="9360">
                      <a:solidFill>
                        <a:srgbClr val="b0341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tIns="3960" bIns="39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Direct Assignment Language Update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8280" marR="8280">
                    <a:lnL w="12240">
                      <a:solidFill>
                        <a:srgbClr val="f0351d"/>
                      </a:solidFill>
                    </a:lnL>
                    <a:lnR w="12240">
                      <a:solidFill>
                        <a:srgbClr val="90371d"/>
                      </a:solidFill>
                    </a:lnR>
                    <a:lnT w="12240">
                      <a:solidFill>
                        <a:srgbClr val="f0351d"/>
                      </a:solidFill>
                    </a:lnT>
                    <a:lnB w="9360">
                      <a:solidFill>
                        <a:srgbClr val="f0351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tIns="3960" bIns="39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 November 2022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8280" marR="8280">
                    <a:lnL w="12240">
                      <a:solidFill>
                        <a:srgbClr val="90371d"/>
                      </a:solidFill>
                    </a:lnL>
                    <a:lnR w="12240">
                      <a:solidFill>
                        <a:srgbClr val="10341d"/>
                      </a:solidFill>
                    </a:lnR>
                    <a:lnT w="12240">
                      <a:solidFill>
                        <a:srgbClr val="90371d"/>
                      </a:solidFill>
                    </a:lnT>
                    <a:lnB w="9360">
                      <a:solidFill>
                        <a:srgbClr val="90371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tIns="3960" bIns="39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Draft Policy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8280" marR="8280">
                    <a:lnL w="12240">
                      <a:solidFill>
                        <a:srgbClr val="10341d"/>
                      </a:solidFill>
                    </a:lnL>
                    <a:lnR w="12240">
                      <a:solidFill>
                        <a:srgbClr val="10361d"/>
                      </a:solidFill>
                    </a:lnR>
                    <a:lnT w="12240">
                      <a:solidFill>
                        <a:srgbClr val="10341d"/>
                      </a:solidFill>
                    </a:lnT>
                    <a:lnB w="9360">
                      <a:solidFill>
                        <a:srgbClr val="10341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tIns="3960" bIns="39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None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8280" marR="8280">
                    <a:lnL w="12240">
                      <a:solidFill>
                        <a:srgbClr val="10361d"/>
                      </a:solidFill>
                    </a:lnL>
                    <a:lnR w="12240">
                      <a:solidFill>
                        <a:srgbClr val="90361d"/>
                      </a:solidFill>
                    </a:lnR>
                    <a:lnT w="12240">
                      <a:solidFill>
                        <a:srgbClr val="10361d"/>
                      </a:solidFill>
                    </a:lnT>
                    <a:lnB w="9360">
                      <a:solidFill>
                        <a:srgbClr val="10361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tIns="3960" bIns="39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100" spc="-1" strike="noStrike" u="sng">
                          <a:solidFill>
                            <a:srgbClr val="000000"/>
                          </a:solidFill>
                          <a:uFillTx/>
                          <a:latin typeface="Arial"/>
                          <a:ea typeface="DejaVu Sans"/>
                          <a:hlinkClick r:id="rId30"/>
                        </a:rPr>
                        <a:t>ARIN 50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t" marL="8280" marR="8280">
                    <a:lnL w="12240">
                      <a:solidFill>
                        <a:srgbClr val="90361d"/>
                      </a:solidFill>
                    </a:lnL>
                    <a:lnR w="12240">
                      <a:solidFill>
                        <a:srgbClr val="90361d"/>
                      </a:solidFill>
                    </a:lnR>
                    <a:lnT w="12240">
                      <a:solidFill>
                        <a:srgbClr val="90361d"/>
                      </a:solidFill>
                    </a:lnT>
                    <a:lnB w="9360">
                      <a:solidFill>
                        <a:srgbClr val="90361d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transition spd="med">
    <p:fade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sldNum" idx="15"/>
          </p:nvPr>
        </p:nvSpPr>
        <p:spPr>
          <a:xfrm>
            <a:off x="0" y="4786200"/>
            <a:ext cx="391320" cy="162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lstStyle>
            <a:lvl1pPr>
              <a:lnSpc>
                <a:spcPct val="80000"/>
              </a:lnSpc>
              <a:buNone/>
              <a:defRPr b="1" lang="pt-BR" sz="800" spc="-1" strike="noStrike">
                <a:solidFill>
                  <a:srgbClr val="002b49"/>
                </a:solidFill>
                <a:latin typeface="Times New Roman"/>
                <a:ea typeface="ＭＳ Ｐゴシック"/>
              </a:defRPr>
            </a:lvl1pPr>
          </a:lstStyle>
          <a:p>
            <a:pPr>
              <a:lnSpc>
                <a:spcPct val="80000"/>
              </a:lnSpc>
              <a:buNone/>
            </a:pPr>
            <a:fld id="{C616E6C0-EE41-4B6F-A2C2-676C86D1F82B}" type="slidenum">
              <a:rPr b="1" lang="pt-BR" sz="800" spc="-1" strike="noStrike">
                <a:solidFill>
                  <a:srgbClr val="002b49"/>
                </a:solidFill>
                <a:latin typeface="Times New Roman"/>
                <a:ea typeface="ＭＳ Ｐゴシック"/>
              </a:rPr>
              <a:t>&lt;number&gt;</a:t>
            </a:fld>
            <a:endParaRPr b="0" lang="pt-BR" sz="800" spc="-1" strike="noStrike">
              <a:latin typeface="Times New Roman"/>
            </a:endParaRPr>
          </a:p>
          <a:p>
            <a:pPr>
              <a:lnSpc>
                <a:spcPct val="80000"/>
              </a:lnSpc>
              <a:buNone/>
            </a:pPr>
            <a:endParaRPr b="0" lang="pt-BR" sz="2200" spc="-1" strike="noStrike">
              <a:latin typeface="Times New Roman"/>
            </a:endParaRPr>
          </a:p>
        </p:txBody>
      </p:sp>
      <p:sp>
        <p:nvSpPr>
          <p:cNvPr id="286" name="Shape 2"/>
          <p:cNvSpPr/>
          <p:nvPr/>
        </p:nvSpPr>
        <p:spPr>
          <a:xfrm>
            <a:off x="392040" y="878040"/>
            <a:ext cx="8136720" cy="64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80000"/>
              </a:lnSpc>
              <a:buNone/>
            </a:pPr>
            <a:r>
              <a:rPr b="1" lang="en-US" sz="2250" spc="-1" strike="noStrike">
                <a:solidFill>
                  <a:srgbClr val="0a406b"/>
                </a:solidFill>
                <a:latin typeface="Arial"/>
                <a:ea typeface="Arial"/>
              </a:rPr>
              <a:t>LACNIC recent policy proposals</a:t>
            </a:r>
            <a:endParaRPr b="0" lang="pt-BR" sz="2250" spc="-1" strike="noStrike">
              <a:latin typeface="Arial"/>
            </a:endParaRPr>
          </a:p>
        </p:txBody>
      </p:sp>
      <p:sp>
        <p:nvSpPr>
          <p:cNvPr id="287" name="TextBox 2"/>
          <p:cNvSpPr/>
          <p:nvPr/>
        </p:nvSpPr>
        <p:spPr>
          <a:xfrm>
            <a:off x="392040" y="1330200"/>
            <a:ext cx="8136720" cy="325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endParaRPr b="0" lang="pt-BR" sz="1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Unify Texts That Apply to Both IPv4 and IPv6 [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Implemented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]</a:t>
            </a:r>
            <a:endParaRPr b="0" lang="pt-BR" sz="1800" spc="-1" strike="noStrike">
              <a:latin typeface="Arial"/>
            </a:endParaRPr>
          </a:p>
          <a:p>
            <a:pPr lvl="2" marL="648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333333"/>
                </a:solidFill>
                <a:latin typeface="Open Sans"/>
                <a:ea typeface="ＭＳ Ｐゴシック"/>
              </a:rPr>
              <a:t>This proposal solve cases where texts that applies to both IPv4 and IPv6 and it is only referenced in or other section.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t-BR" sz="14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333333"/>
                </a:solidFill>
                <a:latin typeface="Arial"/>
                <a:ea typeface="ＭＳ Ｐゴシック"/>
              </a:rPr>
              <a:t>PDP Chair election [</a:t>
            </a:r>
            <a:r>
              <a:rPr b="1" lang="en-US" sz="1800" spc="-1" strike="noStrike">
                <a:solidFill>
                  <a:srgbClr val="333333"/>
                </a:solidFill>
                <a:latin typeface="Arial"/>
                <a:ea typeface="ＭＳ Ｐゴシック"/>
              </a:rPr>
              <a:t>Implemented</a:t>
            </a:r>
            <a:r>
              <a:rPr b="0" lang="en-US" sz="1800" spc="-1" strike="noStrike">
                <a:solidFill>
                  <a:srgbClr val="333333"/>
                </a:solidFill>
                <a:latin typeface="Arial"/>
                <a:ea typeface="ＭＳ Ｐゴシック"/>
              </a:rPr>
              <a:t>] </a:t>
            </a:r>
            <a:endParaRPr b="0" lang="pt-BR" sz="1800" spc="-1" strike="noStrike">
              <a:latin typeface="Arial"/>
            </a:endParaRPr>
          </a:p>
          <a:p>
            <a:pPr lvl="2" marL="648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333333"/>
                </a:solidFill>
                <a:latin typeface="Open Sans"/>
                <a:ea typeface="ＭＳ Ｐゴシック"/>
              </a:rPr>
              <a:t>This policy reviews the process to elect chairs for the PDP. Establishes minimun criteria for being nominate and also to vote, among other things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t-BR" sz="14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PingFang SC"/>
              </a:rPr>
              <a:t>Management of Critical infrastructure returned resources </a:t>
            </a:r>
            <a:r>
              <a:rPr b="0" lang="en-US" sz="1800" spc="-1" strike="noStrike">
                <a:solidFill>
                  <a:srgbClr val="333333"/>
                </a:solidFill>
                <a:latin typeface="Arial"/>
                <a:ea typeface="ＭＳ Ｐゴシック"/>
              </a:rPr>
              <a:t>[</a:t>
            </a:r>
            <a:r>
              <a:rPr b="1" lang="en-US" sz="1800" spc="-1" strike="noStrike">
                <a:solidFill>
                  <a:srgbClr val="333333"/>
                </a:solidFill>
                <a:latin typeface="Arial"/>
                <a:ea typeface="ＭＳ Ｐゴシック"/>
              </a:rPr>
              <a:t>In discussion</a:t>
            </a:r>
            <a:r>
              <a:rPr b="0" lang="en-US" sz="1800" spc="-1" strike="noStrike">
                <a:solidFill>
                  <a:srgbClr val="333333"/>
                </a:solidFill>
                <a:latin typeface="Arial"/>
                <a:ea typeface="ＭＳ Ｐゴシック"/>
              </a:rPr>
              <a:t>]</a:t>
            </a:r>
            <a:endParaRPr b="0" lang="pt-BR" sz="1800" spc="-1" strike="noStrike">
              <a:latin typeface="Arial"/>
            </a:endParaRPr>
          </a:p>
          <a:p>
            <a:pPr lvl="2" marL="648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333333"/>
                </a:solidFill>
                <a:latin typeface="Open Sans"/>
                <a:ea typeface="ＭＳ Ｐゴシック"/>
              </a:rPr>
              <a:t>This policy establishes that resources allocated to critical infrastructure if returned should go to the reserved pool for this type allocation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t-BR" sz="1400" spc="-1" strike="noStrike">
              <a:latin typeface="Arial"/>
            </a:endParaRPr>
          </a:p>
        </p:txBody>
      </p:sp>
    </p:spTree>
  </p:cSld>
  <p:transition spd="med">
    <p:fade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sldNum" idx="16"/>
          </p:nvPr>
        </p:nvSpPr>
        <p:spPr>
          <a:xfrm>
            <a:off x="0" y="4786200"/>
            <a:ext cx="391320" cy="162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lstStyle>
            <a:lvl1pPr>
              <a:lnSpc>
                <a:spcPct val="80000"/>
              </a:lnSpc>
              <a:buNone/>
              <a:defRPr b="1" lang="pt-BR" sz="800" spc="-1" strike="noStrike">
                <a:solidFill>
                  <a:srgbClr val="002b49"/>
                </a:solidFill>
                <a:latin typeface="Times New Roman"/>
                <a:ea typeface="ＭＳ Ｐゴシック"/>
              </a:defRPr>
            </a:lvl1pPr>
          </a:lstStyle>
          <a:p>
            <a:pPr>
              <a:lnSpc>
                <a:spcPct val="80000"/>
              </a:lnSpc>
              <a:buNone/>
            </a:pPr>
            <a:fld id="{2C0A0B82-FACE-4BD6-8DD1-4345FBBD7DFB}" type="slidenum">
              <a:rPr b="1" lang="pt-BR" sz="800" spc="-1" strike="noStrike">
                <a:solidFill>
                  <a:srgbClr val="002b49"/>
                </a:solidFill>
                <a:latin typeface="Times New Roman"/>
                <a:ea typeface="ＭＳ Ｐゴシック"/>
              </a:rPr>
              <a:t>&lt;number&gt;</a:t>
            </a:fld>
            <a:endParaRPr b="0" lang="pt-BR" sz="800" spc="-1" strike="noStrike">
              <a:latin typeface="Times New Roman"/>
            </a:endParaRPr>
          </a:p>
          <a:p>
            <a:pPr>
              <a:lnSpc>
                <a:spcPct val="80000"/>
              </a:lnSpc>
              <a:buNone/>
            </a:pPr>
            <a:endParaRPr b="0" lang="pt-BR" sz="2200" spc="-1" strike="noStrike">
              <a:latin typeface="Times New Roman"/>
            </a:endParaRPr>
          </a:p>
        </p:txBody>
      </p:sp>
      <p:sp>
        <p:nvSpPr>
          <p:cNvPr id="289" name="Shape 201"/>
          <p:cNvSpPr/>
          <p:nvPr/>
        </p:nvSpPr>
        <p:spPr>
          <a:xfrm>
            <a:off x="392040" y="878040"/>
            <a:ext cx="8136720" cy="64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80000"/>
              </a:lnSpc>
              <a:buNone/>
            </a:pPr>
            <a:r>
              <a:rPr b="1" lang="en-US" sz="2250" spc="-1" strike="noStrike">
                <a:solidFill>
                  <a:srgbClr val="0a406b"/>
                </a:solidFill>
                <a:latin typeface="Arial"/>
                <a:ea typeface="Arial"/>
              </a:rPr>
              <a:t>RIPE current policy proposals</a:t>
            </a:r>
            <a:endParaRPr b="0" lang="pt-BR" sz="2250" spc="-1" strike="noStrike">
              <a:latin typeface="Arial"/>
            </a:endParaRPr>
          </a:p>
        </p:txBody>
      </p:sp>
      <p:sp>
        <p:nvSpPr>
          <p:cNvPr id="290" name="TextBox 3"/>
          <p:cNvSpPr/>
          <p:nvPr/>
        </p:nvSpPr>
        <p:spPr>
          <a:xfrm>
            <a:off x="392040" y="1330200"/>
            <a:ext cx="8136720" cy="356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1400" spc="-1" strike="noStrike" u="sng">
                <a:solidFill>
                  <a:srgbClr val="ccccff"/>
                </a:solidFill>
                <a:uFillTx/>
                <a:latin typeface="Arial"/>
                <a:ea typeface="ＭＳ Ｐゴシック"/>
                <a:hlinkClick r:id="rId1"/>
              </a:rPr>
              <a:t>Reducing IXP IPv4 assignment default size to a /26 — RIPE Network Coordination Centre</a:t>
            </a:r>
            <a:endParaRPr b="0" lang="pt-BR" sz="14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333333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333333"/>
                </a:solidFill>
                <a:latin typeface="Open Sans"/>
                <a:ea typeface="ＭＳ Ｐゴシック"/>
              </a:rPr>
              <a:t>This proposal modifies the default size of IPv4 assignments for IXPs from a /24 to /26 and clarifies the return of the assignments previously issued for their IXP peering LAN.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t-BR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1400" spc="-1" strike="noStrike" u="sng">
                <a:solidFill>
                  <a:srgbClr val="ccccff"/>
                </a:solidFill>
                <a:uFillTx/>
                <a:latin typeface="Arial"/>
                <a:ea typeface="ＭＳ Ｐゴシック"/>
                <a:hlinkClick r:id="rId2"/>
              </a:rPr>
              <a:t>Minimum Size for IPv4 Temporary Assignments — RIPE Network Coordination Centre</a:t>
            </a:r>
            <a:endParaRPr b="0" lang="pt-BR" sz="14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333333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333333"/>
                </a:solidFill>
                <a:latin typeface="Open Sans"/>
                <a:ea typeface="ＭＳ Ｐゴシック"/>
              </a:rPr>
              <a:t>This policy proposal recommends setting the minimum assignment size to a /24 while still allowing for a smaller assignment if requested by the End User. This policy proposal also allows routing requirements to justify the request for more than a /24 for research purposes.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t-BR" sz="14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1400" spc="-1" strike="noStrike" u="sng">
                <a:solidFill>
                  <a:srgbClr val="ccccff"/>
                </a:solidFill>
                <a:uFillTx/>
                <a:latin typeface="Arial"/>
                <a:ea typeface="ＭＳ Ｐゴシック"/>
                <a:hlinkClick r:id="rId3"/>
              </a:rPr>
              <a:t>Voluntary Transfer Lock — RIPE Network Coordination Centre</a:t>
            </a:r>
            <a:endParaRPr b="0" lang="pt-BR" sz="14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333333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333333"/>
                </a:solidFill>
                <a:latin typeface="Open Sans"/>
                <a:ea typeface="ＭＳ Ｐゴシック"/>
              </a:rPr>
              <a:t>The war in Ukraine has highlighted the fear of some resource holders that resources may be transferred to an aggressor under duress. It would be a great comfort to some resource holders if it was possible to signal to the RIPE NCC in advance that transfers should not occur for a predetermined period. Not all resource holders want this, so it is not a solution for everybody, but it is a solution for some.</a:t>
            </a:r>
            <a:endParaRPr b="0" lang="pt-BR" sz="1400" spc="-1" strike="noStrike">
              <a:latin typeface="Arial"/>
            </a:endParaRPr>
          </a:p>
        </p:txBody>
      </p:sp>
    </p:spTree>
  </p:cSld>
  <p:transition spd="med">
    <p:fade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ext Box 1"/>
          <p:cNvSpPr/>
          <p:nvPr/>
        </p:nvSpPr>
        <p:spPr>
          <a:xfrm>
            <a:off x="1494000" y="1924200"/>
            <a:ext cx="6153840" cy="132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9000" tIns="0" bIns="0" anchor="ctr">
            <a:noAutofit/>
          </a:bodyPr>
          <a:p>
            <a:pPr>
              <a:lnSpc>
                <a:spcPct val="90000"/>
              </a:lnSpc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1" lang="en-US" sz="2300" spc="-1" strike="noStrike">
                <a:solidFill>
                  <a:srgbClr val="0a406b"/>
                </a:solidFill>
                <a:latin typeface="Century Gothic"/>
                <a:ea typeface="ＭＳ Ｐゴシック"/>
              </a:rPr>
              <a:t>Thank you. </a:t>
            </a:r>
            <a:br>
              <a:rPr sz="2300"/>
            </a:br>
            <a:br>
              <a:rPr sz="2300"/>
            </a:br>
            <a:r>
              <a:rPr b="1" lang="en-US" sz="2300" spc="-1" strike="noStrike">
                <a:solidFill>
                  <a:srgbClr val="0a406b"/>
                </a:solidFill>
                <a:latin typeface="Century Gothic"/>
                <a:ea typeface="ＭＳ Ｐゴシック"/>
              </a:rPr>
              <a:t>Questions?</a:t>
            </a:r>
            <a:endParaRPr b="0" lang="pt-BR" sz="2300" spc="-1" strike="noStrike">
              <a:latin typeface="Arial"/>
            </a:endParaRPr>
          </a:p>
        </p:txBody>
      </p:sp>
      <p:sp>
        <p:nvSpPr>
          <p:cNvPr id="292" name="Text Box 2"/>
          <p:cNvSpPr/>
          <p:nvPr/>
        </p:nvSpPr>
        <p:spPr>
          <a:xfrm>
            <a:off x="465120" y="4784760"/>
            <a:ext cx="391320" cy="16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fld id="{DE11DC92-BC0D-4DA2-98DC-B88EF66A0323}" type="slidenum">
              <a:rPr b="1" lang="pt-BR" sz="700" spc="-1" strike="noStrike">
                <a:solidFill>
                  <a:srgbClr val="002b49"/>
                </a:solidFill>
                <a:latin typeface="Arial"/>
                <a:ea typeface="ＭＳ Ｐゴシック"/>
              </a:rPr>
              <a:t>&lt;number&gt;</a:t>
            </a:fld>
            <a:endParaRPr b="0" lang="pt-BR" sz="7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 Box 1"/>
          <p:cNvSpPr/>
          <p:nvPr/>
        </p:nvSpPr>
        <p:spPr>
          <a:xfrm>
            <a:off x="465120" y="915840"/>
            <a:ext cx="8205120" cy="51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3000"/>
              </a:lnSpc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0" lang="en-US" sz="2000" spc="-1" strike="noStrike">
                <a:solidFill>
                  <a:srgbClr val="002060"/>
                </a:solidFill>
                <a:latin typeface="Arial"/>
                <a:ea typeface="ＭＳ Ｐゴシック"/>
              </a:rPr>
              <a:t>NRO Number Council (NRO NC) / ASO Address Council (ASO AC)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253" name="Text Box 2"/>
          <p:cNvSpPr/>
          <p:nvPr/>
        </p:nvSpPr>
        <p:spPr>
          <a:xfrm>
            <a:off x="465120" y="4784760"/>
            <a:ext cx="391320" cy="16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fld id="{1839D468-ADDF-4C20-80AD-57036D64E935}" type="slidenum">
              <a:rPr b="1" lang="pt-BR" sz="700" spc="-1" strike="noStrike">
                <a:solidFill>
                  <a:srgbClr val="002b49"/>
                </a:solidFill>
                <a:latin typeface="Arial"/>
                <a:ea typeface="ＭＳ Ｐゴシック"/>
              </a:rPr>
              <a:t>&lt;number&gt;</a:t>
            </a:fld>
            <a:endParaRPr b="0" lang="pt-BR" sz="700" spc="-1" strike="noStrike">
              <a:latin typeface="Arial"/>
            </a:endParaRPr>
          </a:p>
        </p:txBody>
      </p:sp>
      <p:graphicFrame>
        <p:nvGraphicFramePr>
          <p:cNvPr id="254" name="Group 3"/>
          <p:cNvGraphicFramePr/>
          <p:nvPr/>
        </p:nvGraphicFramePr>
        <p:xfrm>
          <a:off x="1492200" y="1428840"/>
          <a:ext cx="6219000" cy="3410640"/>
        </p:xfrm>
        <a:graphic>
          <a:graphicData uri="http://schemas.openxmlformats.org/drawingml/2006/table">
            <a:tbl>
              <a:tblPr/>
              <a:tblGrid>
                <a:gridCol w="1990440"/>
                <a:gridCol w="4228920"/>
              </a:tblGrid>
              <a:tr h="317160">
                <a:tc>
                  <a:txBody>
                    <a:bodyPr lIns="55800" rIns="55800" anchor="ctr">
                      <a:noAutofit/>
                    </a:bodyPr>
                    <a:p>
                      <a:pPr>
                        <a:lnSpc>
                          <a:spcPct val="76000"/>
                        </a:lnSpc>
                        <a:spcBef>
                          <a:spcPts val="264"/>
                        </a:spcBef>
                        <a:buNone/>
                        <a:tabLst>
                          <a:tab algn="l" pos="0"/>
                        </a:tabLst>
                      </a:pPr>
                      <a:r>
                        <a:rPr b="0" lang="pt-BR" sz="1300" spc="-1" strike="noStrike">
                          <a:solidFill>
                            <a:srgbClr val="53565a"/>
                          </a:solidFill>
                          <a:latin typeface="Arial"/>
                          <a:ea typeface="新細明體"/>
                        </a:rPr>
                        <a:t>Who is it?</a:t>
                      </a:r>
                      <a:endParaRPr b="0" lang="pt-BR" sz="1300" spc="-1" strike="noStrike">
                        <a:latin typeface="Arial"/>
                      </a:endParaRPr>
                    </a:p>
                  </a:txBody>
                  <a:tcPr anchor="ctr" marL="55800" marR="55800">
                    <a:lnL w="288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5800" rIns="55800" anchor="ctr">
                      <a:noAutofit/>
                    </a:bodyPr>
                    <a:p>
                      <a:pPr>
                        <a:lnSpc>
                          <a:spcPct val="76000"/>
                        </a:lnSpc>
                        <a:spcBef>
                          <a:spcPts val="264"/>
                        </a:spcBef>
                        <a:buNone/>
                        <a:tabLst>
                          <a:tab algn="l" pos="0"/>
                        </a:tabLst>
                      </a:pPr>
                      <a:r>
                        <a:rPr b="0" lang="pt-BR" sz="1300" spc="-1" strike="noStrike">
                          <a:solidFill>
                            <a:srgbClr val="53565a"/>
                          </a:solidFill>
                          <a:latin typeface="Arial"/>
                          <a:ea typeface="新細明體"/>
                        </a:rPr>
                        <a:t> </a:t>
                      </a:r>
                      <a:r>
                        <a:rPr b="0" lang="pt-BR" sz="1300" spc="-1" strike="noStrike">
                          <a:solidFill>
                            <a:srgbClr val="53565a"/>
                          </a:solidFill>
                          <a:latin typeface="Arial"/>
                          <a:ea typeface="新細明體"/>
                        </a:rPr>
                        <a:t>The NRO Number Council</a:t>
                      </a:r>
                      <a:endParaRPr b="0" lang="pt-BR" sz="1300" spc="-1" strike="noStrike">
                        <a:latin typeface="Arial"/>
                      </a:endParaRPr>
                    </a:p>
                  </a:txBody>
                  <a:tcPr anchor="ctr" marL="55800" marR="55800">
                    <a:lnL w="144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17160">
                <a:tc>
                  <a:txBody>
                    <a:bodyPr lIns="55800" rIns="55800" anchor="ctr">
                      <a:noAutofit/>
                    </a:bodyPr>
                    <a:p>
                      <a:pPr>
                        <a:lnSpc>
                          <a:spcPct val="76000"/>
                        </a:lnSpc>
                        <a:spcBef>
                          <a:spcPts val="264"/>
                        </a:spcBef>
                        <a:buNone/>
                        <a:tabLst>
                          <a:tab algn="l" pos="0"/>
                        </a:tabLst>
                      </a:pPr>
                      <a:r>
                        <a:rPr b="0" lang="pt-BR" sz="1300" spc="-1" strike="noStrike">
                          <a:solidFill>
                            <a:srgbClr val="53565a"/>
                          </a:solidFill>
                          <a:latin typeface="Arial"/>
                          <a:ea typeface="新細明體"/>
                        </a:rPr>
                        <a:t>What is it?</a:t>
                      </a:r>
                      <a:endParaRPr b="0" lang="pt-BR" sz="1300" spc="-1" strike="noStrike">
                        <a:latin typeface="Arial"/>
                      </a:endParaRPr>
                    </a:p>
                  </a:txBody>
                  <a:tcPr anchor="ctr" marL="55800" marR="55800">
                    <a:lnL w="288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5800" rIns="55800" anchor="ctr">
                      <a:noAutofit/>
                    </a:bodyPr>
                    <a:p>
                      <a:pPr>
                        <a:lnSpc>
                          <a:spcPct val="76000"/>
                        </a:lnSpc>
                        <a:spcBef>
                          <a:spcPts val="264"/>
                        </a:spcBef>
                        <a:buNone/>
                        <a:tabLst>
                          <a:tab algn="l" pos="0"/>
                        </a:tabLst>
                      </a:pPr>
                      <a:r>
                        <a:rPr b="0" lang="pt-BR" sz="1300" spc="-1" strike="noStrike">
                          <a:solidFill>
                            <a:srgbClr val="53565a"/>
                          </a:solidFill>
                          <a:latin typeface="Arial"/>
                          <a:ea typeface="新細明體"/>
                        </a:rPr>
                        <a:t> </a:t>
                      </a:r>
                      <a:r>
                        <a:rPr b="0" lang="pt-BR" sz="1300" spc="-1" strike="noStrike">
                          <a:solidFill>
                            <a:srgbClr val="53565a"/>
                          </a:solidFill>
                          <a:latin typeface="Arial"/>
                          <a:ea typeface="新細明體"/>
                        </a:rPr>
                        <a:t>Number Resource Policy Advisory Body</a:t>
                      </a:r>
                      <a:endParaRPr b="0" lang="pt-BR" sz="1300" spc="-1" strike="noStrike">
                        <a:latin typeface="Arial"/>
                      </a:endParaRPr>
                    </a:p>
                  </a:txBody>
                  <a:tcPr anchor="ctr" marL="55800" marR="55800">
                    <a:lnL w="144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839520">
                <a:tc>
                  <a:txBody>
                    <a:bodyPr lIns="55800" rIns="55800" anchor="ctr">
                      <a:noAutofit/>
                    </a:bodyPr>
                    <a:p>
                      <a:pPr>
                        <a:lnSpc>
                          <a:spcPct val="76000"/>
                        </a:lnSpc>
                        <a:spcBef>
                          <a:spcPts val="264"/>
                        </a:spcBef>
                        <a:buNone/>
                        <a:tabLst>
                          <a:tab algn="l" pos="0"/>
                        </a:tabLst>
                      </a:pPr>
                      <a:r>
                        <a:rPr b="0" lang="pt-BR" sz="1300" spc="-1" strike="noStrike">
                          <a:solidFill>
                            <a:srgbClr val="53565a"/>
                          </a:solidFill>
                          <a:latin typeface="Arial"/>
                          <a:ea typeface="新細明體"/>
                        </a:rPr>
                        <a:t>How is it Organized?</a:t>
                      </a:r>
                      <a:endParaRPr b="0" lang="pt-BR" sz="1300" spc="-1" strike="noStrike">
                        <a:latin typeface="Arial"/>
                      </a:endParaRPr>
                    </a:p>
                  </a:txBody>
                  <a:tcPr anchor="ctr" marL="55800" marR="55800">
                    <a:lnL w="288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5800" rIns="55800" anchor="ctr">
                      <a:noAutofit/>
                    </a:bodyPr>
                    <a:p>
                      <a:pPr indent="-216000">
                        <a:lnSpc>
                          <a:spcPct val="76000"/>
                        </a:lnSpc>
                        <a:spcBef>
                          <a:spcPts val="264"/>
                        </a:spcBef>
                        <a:buClr>
                          <a:srgbClr val="53565a"/>
                        </a:buClr>
                        <a:buFont typeface="Symbol"/>
                        <a:buChar char=""/>
                        <a:tabLst>
                          <a:tab algn="l" pos="0"/>
                          <a:tab algn="l" pos="447840"/>
                          <a:tab algn="l" pos="896760"/>
                          <a:tab algn="l" pos="1346040"/>
                          <a:tab algn="l" pos="1795320"/>
                          <a:tab algn="l" pos="2244600"/>
                          <a:tab algn="l" pos="2693880"/>
                          <a:tab algn="l" pos="3143160"/>
                          <a:tab algn="l" pos="3592440"/>
                          <a:tab algn="l" pos="4041720"/>
                          <a:tab algn="l" pos="4491000"/>
                          <a:tab algn="l" pos="4940280"/>
                          <a:tab algn="l" pos="5389560"/>
                          <a:tab algn="l" pos="5838840"/>
                          <a:tab algn="l" pos="6288120"/>
                          <a:tab algn="l" pos="6737400"/>
                          <a:tab algn="l" pos="7186680"/>
                          <a:tab algn="l" pos="7635960"/>
                          <a:tab algn="l" pos="8085240"/>
                          <a:tab algn="l" pos="8534520"/>
                          <a:tab algn="l" pos="8983800"/>
                        </a:tabLst>
                      </a:pPr>
                      <a:r>
                        <a:rPr b="0" lang="pt-BR" sz="1300" spc="-1" strike="noStrike">
                          <a:solidFill>
                            <a:srgbClr val="53565a"/>
                          </a:solidFill>
                          <a:latin typeface="Arial"/>
                          <a:ea typeface="新細明體"/>
                        </a:rPr>
                        <a:t> </a:t>
                      </a:r>
                      <a:r>
                        <a:rPr b="0" lang="pt-BR" sz="1300" spc="-1" strike="noStrike">
                          <a:solidFill>
                            <a:srgbClr val="53565a"/>
                          </a:solidFill>
                          <a:latin typeface="Arial"/>
                          <a:ea typeface="新細明體"/>
                        </a:rPr>
                        <a:t>15 Members [3 From Each Region]</a:t>
                      </a:r>
                      <a:endParaRPr b="0" lang="pt-BR" sz="1300" spc="-1" strike="noStrike">
                        <a:latin typeface="Arial"/>
                      </a:endParaRPr>
                    </a:p>
                    <a:p>
                      <a:pPr lvl="1" marL="457200" indent="-216000">
                        <a:lnSpc>
                          <a:spcPct val="76000"/>
                        </a:lnSpc>
                        <a:spcBef>
                          <a:spcPts val="224"/>
                        </a:spcBef>
                        <a:buClr>
                          <a:srgbClr val="53565a"/>
                        </a:buClr>
                        <a:buFont typeface="Arial"/>
                        <a:buChar char="–"/>
                        <a:tabLst>
                          <a:tab algn="l" pos="0"/>
                          <a:tab algn="l" pos="447840"/>
                          <a:tab algn="l" pos="896760"/>
                          <a:tab algn="l" pos="1346040"/>
                          <a:tab algn="l" pos="1795320"/>
                          <a:tab algn="l" pos="2244600"/>
                          <a:tab algn="l" pos="2693880"/>
                          <a:tab algn="l" pos="3143160"/>
                          <a:tab algn="l" pos="3592440"/>
                          <a:tab algn="l" pos="4041720"/>
                          <a:tab algn="l" pos="4491000"/>
                          <a:tab algn="l" pos="4940280"/>
                          <a:tab algn="l" pos="5389560"/>
                          <a:tab algn="l" pos="5838840"/>
                          <a:tab algn="l" pos="6288120"/>
                          <a:tab algn="l" pos="6737400"/>
                          <a:tab algn="l" pos="7186680"/>
                          <a:tab algn="l" pos="7635960"/>
                          <a:tab algn="l" pos="8085240"/>
                          <a:tab algn="l" pos="8534520"/>
                          <a:tab algn="l" pos="8983800"/>
                        </a:tabLst>
                      </a:pPr>
                      <a:r>
                        <a:rPr b="0" lang="pt-BR" sz="1100" spc="-1" strike="noStrike">
                          <a:solidFill>
                            <a:srgbClr val="53565a"/>
                          </a:solidFill>
                          <a:latin typeface="Arial"/>
                          <a:ea typeface="新細明體"/>
                        </a:rPr>
                        <a:t> </a:t>
                      </a:r>
                      <a:r>
                        <a:rPr b="0" lang="pt-BR" sz="1100" spc="-1" strike="noStrike">
                          <a:solidFill>
                            <a:srgbClr val="53565a"/>
                          </a:solidFill>
                          <a:latin typeface="Arial"/>
                          <a:ea typeface="新細明體"/>
                        </a:rPr>
                        <a:t>2 Elected at Large</a:t>
                      </a:r>
                      <a:endParaRPr b="0" lang="pt-BR" sz="1100" spc="-1" strike="noStrike">
                        <a:latin typeface="Arial"/>
                      </a:endParaRPr>
                    </a:p>
                    <a:p>
                      <a:pPr lvl="1" marL="457200" indent="-216000">
                        <a:lnSpc>
                          <a:spcPct val="76000"/>
                        </a:lnSpc>
                        <a:spcBef>
                          <a:spcPts val="224"/>
                        </a:spcBef>
                        <a:buClr>
                          <a:srgbClr val="53565a"/>
                        </a:buClr>
                        <a:buFont typeface="Arial"/>
                        <a:buChar char="–"/>
                        <a:tabLst>
                          <a:tab algn="l" pos="0"/>
                          <a:tab algn="l" pos="447840"/>
                          <a:tab algn="l" pos="896760"/>
                          <a:tab algn="l" pos="1346040"/>
                          <a:tab algn="l" pos="1795320"/>
                          <a:tab algn="l" pos="2244600"/>
                          <a:tab algn="l" pos="2693880"/>
                          <a:tab algn="l" pos="3143160"/>
                          <a:tab algn="l" pos="3592440"/>
                          <a:tab algn="l" pos="4041720"/>
                          <a:tab algn="l" pos="4491000"/>
                          <a:tab algn="l" pos="4940280"/>
                          <a:tab algn="l" pos="5389560"/>
                          <a:tab algn="l" pos="5838840"/>
                          <a:tab algn="l" pos="6288120"/>
                          <a:tab algn="l" pos="6737400"/>
                          <a:tab algn="l" pos="7186680"/>
                          <a:tab algn="l" pos="7635960"/>
                          <a:tab algn="l" pos="8085240"/>
                          <a:tab algn="l" pos="8534520"/>
                          <a:tab algn="l" pos="8983800"/>
                        </a:tabLst>
                      </a:pPr>
                      <a:r>
                        <a:rPr b="0" lang="pt-BR" sz="1100" spc="-1" strike="noStrike">
                          <a:solidFill>
                            <a:srgbClr val="53565a"/>
                          </a:solidFill>
                          <a:latin typeface="Arial"/>
                          <a:ea typeface="新細明體"/>
                        </a:rPr>
                        <a:t> </a:t>
                      </a:r>
                      <a:r>
                        <a:rPr b="0" lang="pt-BR" sz="1100" spc="-1" strike="noStrike">
                          <a:solidFill>
                            <a:srgbClr val="53565a"/>
                          </a:solidFill>
                          <a:latin typeface="Arial"/>
                          <a:ea typeface="新細明體"/>
                        </a:rPr>
                        <a:t>1 Appointed by RIR Board 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ctr" marL="55800" marR="55800">
                    <a:lnL w="144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17320">
                <a:tc>
                  <a:txBody>
                    <a:bodyPr lIns="55800" rIns="55800" anchor="ctr">
                      <a:noAutofit/>
                    </a:bodyPr>
                    <a:p>
                      <a:pPr>
                        <a:lnSpc>
                          <a:spcPct val="76000"/>
                        </a:lnSpc>
                        <a:spcBef>
                          <a:spcPts val="264"/>
                        </a:spcBef>
                        <a:buNone/>
                        <a:tabLst>
                          <a:tab algn="l" pos="0"/>
                        </a:tabLst>
                      </a:pPr>
                      <a:r>
                        <a:rPr b="0" lang="pt-BR" sz="1300" spc="-1" strike="noStrike">
                          <a:solidFill>
                            <a:srgbClr val="53565a"/>
                          </a:solidFill>
                          <a:latin typeface="Arial"/>
                          <a:ea typeface="新細明體"/>
                        </a:rPr>
                        <a:t>Term of Office?</a:t>
                      </a:r>
                      <a:endParaRPr b="0" lang="pt-BR" sz="1300" spc="-1" strike="noStrike">
                        <a:latin typeface="Arial"/>
                      </a:endParaRPr>
                    </a:p>
                  </a:txBody>
                  <a:tcPr anchor="ctr" marL="55800" marR="55800">
                    <a:lnL w="288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5800" rIns="55800" anchor="ctr">
                      <a:noAutofit/>
                    </a:bodyPr>
                    <a:p>
                      <a:pPr indent="-216000">
                        <a:lnSpc>
                          <a:spcPct val="76000"/>
                        </a:lnSpc>
                        <a:spcBef>
                          <a:spcPts val="264"/>
                        </a:spcBef>
                        <a:buClr>
                          <a:srgbClr val="53565a"/>
                        </a:buClr>
                        <a:buFont typeface="Symbol"/>
                        <a:buChar char=""/>
                        <a:tabLst>
                          <a:tab algn="l" pos="0"/>
                          <a:tab algn="l" pos="447840"/>
                          <a:tab algn="l" pos="896760"/>
                          <a:tab algn="l" pos="1346040"/>
                          <a:tab algn="l" pos="1795320"/>
                          <a:tab algn="l" pos="2244600"/>
                          <a:tab algn="l" pos="2693880"/>
                          <a:tab algn="l" pos="3143160"/>
                          <a:tab algn="l" pos="3592440"/>
                          <a:tab algn="l" pos="4041720"/>
                          <a:tab algn="l" pos="4491000"/>
                          <a:tab algn="l" pos="4940280"/>
                          <a:tab algn="l" pos="5389560"/>
                          <a:tab algn="l" pos="5838840"/>
                          <a:tab algn="l" pos="6288120"/>
                          <a:tab algn="l" pos="6737400"/>
                          <a:tab algn="l" pos="7186680"/>
                          <a:tab algn="l" pos="7635960"/>
                          <a:tab algn="l" pos="8085240"/>
                          <a:tab algn="l" pos="8534520"/>
                          <a:tab algn="l" pos="8983800"/>
                        </a:tabLst>
                      </a:pPr>
                      <a:r>
                        <a:rPr b="0" lang="pt-BR" sz="1300" spc="-1" strike="noStrike">
                          <a:solidFill>
                            <a:srgbClr val="53565a"/>
                          </a:solidFill>
                          <a:latin typeface="Arial"/>
                          <a:ea typeface="新細明體"/>
                        </a:rPr>
                        <a:t> </a:t>
                      </a:r>
                      <a:r>
                        <a:rPr b="0" lang="pt-BR" sz="1300" spc="-1" strike="noStrike">
                          <a:solidFill>
                            <a:srgbClr val="53565a"/>
                          </a:solidFill>
                          <a:latin typeface="Arial"/>
                          <a:ea typeface="新細明體"/>
                        </a:rPr>
                        <a:t>Different for every RIR</a:t>
                      </a:r>
                      <a:endParaRPr b="0" lang="pt-BR" sz="1300" spc="-1" strike="noStrike">
                        <a:latin typeface="Arial"/>
                      </a:endParaRPr>
                    </a:p>
                  </a:txBody>
                  <a:tcPr anchor="ctr" marL="55800" marR="55800">
                    <a:lnL w="144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898200">
                <a:tc>
                  <a:txBody>
                    <a:bodyPr lIns="55800" rIns="55800" anchor="ctr">
                      <a:noAutofit/>
                    </a:bodyPr>
                    <a:p>
                      <a:pPr>
                        <a:lnSpc>
                          <a:spcPct val="76000"/>
                        </a:lnSpc>
                        <a:spcBef>
                          <a:spcPts val="264"/>
                        </a:spcBef>
                        <a:buNone/>
                        <a:tabLst>
                          <a:tab algn="l" pos="0"/>
                        </a:tabLst>
                      </a:pPr>
                      <a:r>
                        <a:rPr b="0" lang="pt-BR" sz="1300" spc="-1" strike="noStrike">
                          <a:solidFill>
                            <a:srgbClr val="53565a"/>
                          </a:solidFill>
                          <a:latin typeface="Arial"/>
                          <a:ea typeface="新細明體"/>
                        </a:rPr>
                        <a:t>What Does it Do?</a:t>
                      </a:r>
                      <a:endParaRPr b="0" lang="pt-BR" sz="1300" spc="-1" strike="noStrike">
                        <a:latin typeface="Arial"/>
                      </a:endParaRPr>
                    </a:p>
                  </a:txBody>
                  <a:tcPr anchor="ctr" marL="55800" marR="55800">
                    <a:lnL w="288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5800" rIns="55800" anchor="ctr">
                      <a:noAutofit/>
                    </a:bodyPr>
                    <a:p>
                      <a:pPr indent="-216000">
                        <a:lnSpc>
                          <a:spcPct val="76000"/>
                        </a:lnSpc>
                        <a:spcBef>
                          <a:spcPts val="264"/>
                        </a:spcBef>
                        <a:buClr>
                          <a:srgbClr val="53565a"/>
                        </a:buClr>
                        <a:buFont typeface="Symbol"/>
                        <a:buChar char=""/>
                        <a:tabLst>
                          <a:tab algn="l" pos="0"/>
                          <a:tab algn="l" pos="447840"/>
                          <a:tab algn="l" pos="896760"/>
                          <a:tab algn="l" pos="1346040"/>
                          <a:tab algn="l" pos="1795320"/>
                          <a:tab algn="l" pos="2244600"/>
                          <a:tab algn="l" pos="2693880"/>
                          <a:tab algn="l" pos="3143160"/>
                          <a:tab algn="l" pos="3592440"/>
                          <a:tab algn="l" pos="4041720"/>
                          <a:tab algn="l" pos="4491000"/>
                          <a:tab algn="l" pos="4940280"/>
                          <a:tab algn="l" pos="5389560"/>
                          <a:tab algn="l" pos="5838840"/>
                          <a:tab algn="l" pos="6288120"/>
                          <a:tab algn="l" pos="6737400"/>
                          <a:tab algn="l" pos="7186680"/>
                          <a:tab algn="l" pos="7635960"/>
                          <a:tab algn="l" pos="8085240"/>
                          <a:tab algn="l" pos="8534520"/>
                          <a:tab algn="l" pos="8983800"/>
                        </a:tabLst>
                      </a:pPr>
                      <a:r>
                        <a:rPr b="0" lang="pt-BR" sz="1300" spc="-1" strike="noStrike">
                          <a:solidFill>
                            <a:srgbClr val="53565a"/>
                          </a:solidFill>
                          <a:latin typeface="Arial"/>
                          <a:ea typeface="新細明體"/>
                        </a:rPr>
                        <a:t> </a:t>
                      </a:r>
                      <a:r>
                        <a:rPr b="0" lang="pt-BR" sz="1300" spc="-1" strike="noStrike">
                          <a:solidFill>
                            <a:srgbClr val="53565a"/>
                          </a:solidFill>
                          <a:latin typeface="Arial"/>
                          <a:ea typeface="新細明體"/>
                        </a:rPr>
                        <a:t>Advise ICANN Board </a:t>
                      </a:r>
                      <a:endParaRPr b="0" lang="pt-BR" sz="1300" spc="-1" strike="noStrike">
                        <a:latin typeface="Arial"/>
                      </a:endParaRPr>
                    </a:p>
                    <a:p>
                      <a:pPr indent="-216000">
                        <a:lnSpc>
                          <a:spcPct val="76000"/>
                        </a:lnSpc>
                        <a:spcBef>
                          <a:spcPts val="264"/>
                        </a:spcBef>
                        <a:buClr>
                          <a:srgbClr val="53565a"/>
                        </a:buClr>
                        <a:buFont typeface="Symbol"/>
                        <a:buChar char=""/>
                        <a:tabLst>
                          <a:tab algn="l" pos="0"/>
                          <a:tab algn="l" pos="447840"/>
                          <a:tab algn="l" pos="896760"/>
                          <a:tab algn="l" pos="1346040"/>
                          <a:tab algn="l" pos="1795320"/>
                          <a:tab algn="l" pos="2244600"/>
                          <a:tab algn="l" pos="2693880"/>
                          <a:tab algn="l" pos="3143160"/>
                          <a:tab algn="l" pos="3592440"/>
                          <a:tab algn="l" pos="4041720"/>
                          <a:tab algn="l" pos="4491000"/>
                          <a:tab algn="l" pos="4940280"/>
                          <a:tab algn="l" pos="5389560"/>
                          <a:tab algn="l" pos="5838840"/>
                          <a:tab algn="l" pos="6288120"/>
                          <a:tab algn="l" pos="6737400"/>
                          <a:tab algn="l" pos="7186680"/>
                          <a:tab algn="l" pos="7635960"/>
                          <a:tab algn="l" pos="8085240"/>
                          <a:tab algn="l" pos="8534520"/>
                          <a:tab algn="l" pos="8983800"/>
                        </a:tabLst>
                      </a:pPr>
                      <a:r>
                        <a:rPr b="0" lang="en-AU" sz="1300" spc="-1" strike="noStrike">
                          <a:solidFill>
                            <a:srgbClr val="53565a"/>
                          </a:solidFill>
                          <a:latin typeface="Arial"/>
                          <a:ea typeface="新細明體"/>
                        </a:rPr>
                        <a:t> </a:t>
                      </a:r>
                      <a:r>
                        <a:rPr b="0" lang="en-AU" sz="1300" spc="-1" strike="noStrike">
                          <a:solidFill>
                            <a:srgbClr val="53565a"/>
                          </a:solidFill>
                          <a:latin typeface="Arial"/>
                          <a:ea typeface="新細明體"/>
                        </a:rPr>
                        <a:t>Overseeing the Global PDP</a:t>
                      </a:r>
                      <a:endParaRPr b="0" lang="pt-BR" sz="1300" spc="-1" strike="noStrike">
                        <a:latin typeface="Arial"/>
                      </a:endParaRPr>
                    </a:p>
                    <a:p>
                      <a:pPr indent="-216000">
                        <a:lnSpc>
                          <a:spcPct val="76000"/>
                        </a:lnSpc>
                        <a:spcBef>
                          <a:spcPts val="264"/>
                        </a:spcBef>
                        <a:buClr>
                          <a:srgbClr val="53565a"/>
                        </a:buClr>
                        <a:buFont typeface="Symbol"/>
                        <a:buChar char=""/>
                        <a:tabLst>
                          <a:tab algn="l" pos="0"/>
                          <a:tab algn="l" pos="447840"/>
                          <a:tab algn="l" pos="896760"/>
                          <a:tab algn="l" pos="1346040"/>
                          <a:tab algn="l" pos="1795320"/>
                          <a:tab algn="l" pos="2244600"/>
                          <a:tab algn="l" pos="2693880"/>
                          <a:tab algn="l" pos="3143160"/>
                          <a:tab algn="l" pos="3592440"/>
                          <a:tab algn="l" pos="4041720"/>
                          <a:tab algn="l" pos="4491000"/>
                          <a:tab algn="l" pos="4940280"/>
                          <a:tab algn="l" pos="5389560"/>
                          <a:tab algn="l" pos="5838840"/>
                          <a:tab algn="l" pos="6288120"/>
                          <a:tab algn="l" pos="6737400"/>
                          <a:tab algn="l" pos="7186680"/>
                          <a:tab algn="l" pos="7635960"/>
                          <a:tab algn="l" pos="8085240"/>
                          <a:tab algn="l" pos="8534520"/>
                          <a:tab algn="l" pos="8983800"/>
                        </a:tabLst>
                      </a:pPr>
                      <a:r>
                        <a:rPr b="0" lang="pt-BR" sz="1300" spc="-1" strike="noStrike">
                          <a:solidFill>
                            <a:srgbClr val="53565a"/>
                          </a:solidFill>
                          <a:latin typeface="Arial"/>
                          <a:ea typeface="新細明體"/>
                        </a:rPr>
                        <a:t> </a:t>
                      </a:r>
                      <a:r>
                        <a:rPr b="0" lang="pt-BR" sz="1300" spc="-1" strike="noStrike">
                          <a:solidFill>
                            <a:srgbClr val="53565a"/>
                          </a:solidFill>
                          <a:latin typeface="Arial"/>
                          <a:ea typeface="新細明體"/>
                        </a:rPr>
                        <a:t>Appoint ICANN Board Members (2)</a:t>
                      </a:r>
                      <a:endParaRPr b="0" lang="pt-BR" sz="1300" spc="-1" strike="noStrike">
                        <a:latin typeface="Arial"/>
                      </a:endParaRPr>
                    </a:p>
                    <a:p>
                      <a:pPr indent="-216000">
                        <a:lnSpc>
                          <a:spcPct val="76000"/>
                        </a:lnSpc>
                        <a:spcBef>
                          <a:spcPts val="264"/>
                        </a:spcBef>
                        <a:buClr>
                          <a:srgbClr val="53565a"/>
                        </a:buClr>
                        <a:buFont typeface="Symbol"/>
                        <a:buChar char=""/>
                        <a:tabLst>
                          <a:tab algn="l" pos="0"/>
                          <a:tab algn="l" pos="447840"/>
                          <a:tab algn="l" pos="896760"/>
                          <a:tab algn="l" pos="1346040"/>
                          <a:tab algn="l" pos="1795320"/>
                          <a:tab algn="l" pos="2244600"/>
                          <a:tab algn="l" pos="2693880"/>
                          <a:tab algn="l" pos="3143160"/>
                          <a:tab algn="l" pos="3592440"/>
                          <a:tab algn="l" pos="4041720"/>
                          <a:tab algn="l" pos="4491000"/>
                          <a:tab algn="l" pos="4940280"/>
                          <a:tab algn="l" pos="5389560"/>
                          <a:tab algn="l" pos="5838840"/>
                          <a:tab algn="l" pos="6288120"/>
                          <a:tab algn="l" pos="6737400"/>
                          <a:tab algn="l" pos="7186680"/>
                          <a:tab algn="l" pos="7635960"/>
                          <a:tab algn="l" pos="8085240"/>
                          <a:tab algn="l" pos="8534520"/>
                          <a:tab algn="l" pos="8983800"/>
                        </a:tabLst>
                      </a:pPr>
                      <a:r>
                        <a:rPr b="0" lang="pt-BR" sz="1300" spc="-1" strike="noStrike">
                          <a:solidFill>
                            <a:srgbClr val="53565a"/>
                          </a:solidFill>
                          <a:latin typeface="Arial"/>
                          <a:ea typeface="新細明體"/>
                        </a:rPr>
                        <a:t> </a:t>
                      </a:r>
                      <a:r>
                        <a:rPr b="0" lang="pt-BR" sz="1300" spc="-1" strike="noStrike">
                          <a:solidFill>
                            <a:srgbClr val="53565a"/>
                          </a:solidFill>
                          <a:latin typeface="Arial"/>
                          <a:ea typeface="新細明體"/>
                        </a:rPr>
                        <a:t>Appoint member to ICANN NomCom (1)</a:t>
                      </a:r>
                      <a:endParaRPr b="0" lang="pt-BR" sz="1300" spc="-1" strike="noStrike">
                        <a:latin typeface="Arial"/>
                      </a:endParaRPr>
                    </a:p>
                  </a:txBody>
                  <a:tcPr anchor="ctr" marL="55800" marR="55800">
                    <a:lnL w="144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21640">
                <a:tc>
                  <a:txBody>
                    <a:bodyPr lIns="55800" rIns="55800" anchor="ctr">
                      <a:noAutofit/>
                    </a:bodyPr>
                    <a:p>
                      <a:pPr>
                        <a:lnSpc>
                          <a:spcPct val="76000"/>
                        </a:lnSpc>
                        <a:spcBef>
                          <a:spcPts val="264"/>
                        </a:spcBef>
                        <a:buNone/>
                        <a:tabLst>
                          <a:tab algn="l" pos="0"/>
                        </a:tabLst>
                      </a:pPr>
                      <a:r>
                        <a:rPr b="0" lang="pt-BR" sz="1300" spc="-1" strike="noStrike">
                          <a:solidFill>
                            <a:srgbClr val="53565a"/>
                          </a:solidFill>
                          <a:latin typeface="Arial"/>
                          <a:ea typeface="新細明體"/>
                        </a:rPr>
                        <a:t>When Does It Meet?</a:t>
                      </a:r>
                      <a:endParaRPr b="0" lang="pt-BR" sz="1300" spc="-1" strike="noStrike">
                        <a:latin typeface="Arial"/>
                      </a:endParaRPr>
                    </a:p>
                  </a:txBody>
                  <a:tcPr anchor="ctr" marL="55800" marR="55800">
                    <a:lnL w="288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5800" rIns="55800" anchor="ctr">
                      <a:noAutofit/>
                    </a:bodyPr>
                    <a:p>
                      <a:pPr indent="-216000">
                        <a:lnSpc>
                          <a:spcPct val="76000"/>
                        </a:lnSpc>
                        <a:spcBef>
                          <a:spcPts val="264"/>
                        </a:spcBef>
                        <a:buClr>
                          <a:srgbClr val="53565a"/>
                        </a:buClr>
                        <a:buFont typeface="Symbol"/>
                        <a:buChar char=""/>
                        <a:tabLst>
                          <a:tab algn="l" pos="0"/>
                          <a:tab algn="l" pos="447840"/>
                          <a:tab algn="l" pos="896760"/>
                          <a:tab algn="l" pos="1346040"/>
                          <a:tab algn="l" pos="1795320"/>
                          <a:tab algn="l" pos="2244600"/>
                          <a:tab algn="l" pos="2693880"/>
                          <a:tab algn="l" pos="3143160"/>
                          <a:tab algn="l" pos="3592440"/>
                          <a:tab algn="l" pos="4041720"/>
                          <a:tab algn="l" pos="4491000"/>
                          <a:tab algn="l" pos="4940280"/>
                          <a:tab algn="l" pos="5389560"/>
                          <a:tab algn="l" pos="5838840"/>
                          <a:tab algn="l" pos="6288120"/>
                          <a:tab algn="l" pos="6737400"/>
                          <a:tab algn="l" pos="7186680"/>
                          <a:tab algn="l" pos="7635960"/>
                          <a:tab algn="l" pos="8085240"/>
                          <a:tab algn="l" pos="8534520"/>
                          <a:tab algn="l" pos="8983800"/>
                        </a:tabLst>
                      </a:pPr>
                      <a:r>
                        <a:rPr b="0" lang="pt-BR" sz="1300" spc="-1" strike="noStrike">
                          <a:solidFill>
                            <a:srgbClr val="53565a"/>
                          </a:solidFill>
                          <a:latin typeface="Arial"/>
                          <a:ea typeface="新細明體"/>
                        </a:rPr>
                        <a:t> </a:t>
                      </a:r>
                      <a:r>
                        <a:rPr b="0" lang="pt-BR" sz="1300" spc="-1" strike="noStrike">
                          <a:solidFill>
                            <a:srgbClr val="53565a"/>
                          </a:solidFill>
                          <a:latin typeface="Arial"/>
                          <a:ea typeface="新細明體"/>
                        </a:rPr>
                        <a:t>Telephonic </a:t>
                      </a:r>
                      <a:r>
                        <a:rPr b="0" lang="pt-BR" sz="1300" spc="-1" strike="noStrike">
                          <a:solidFill>
                            <a:srgbClr val="53565a"/>
                          </a:solidFill>
                          <a:latin typeface="Arial Rounded MT Bold"/>
                          <a:ea typeface="新細明體"/>
                        </a:rPr>
                        <a:t>–</a:t>
                      </a:r>
                      <a:r>
                        <a:rPr b="0" lang="pt-BR" sz="1300" spc="-1" strike="noStrike">
                          <a:solidFill>
                            <a:srgbClr val="53565a"/>
                          </a:solidFill>
                          <a:latin typeface="Arial"/>
                          <a:ea typeface="新細明體"/>
                        </a:rPr>
                        <a:t> Monthly</a:t>
                      </a:r>
                      <a:endParaRPr b="0" lang="pt-BR" sz="1300" spc="-1" strike="noStrike">
                        <a:latin typeface="Arial"/>
                      </a:endParaRPr>
                    </a:p>
                    <a:p>
                      <a:pPr indent="-216000">
                        <a:lnSpc>
                          <a:spcPct val="76000"/>
                        </a:lnSpc>
                        <a:spcBef>
                          <a:spcPts val="264"/>
                        </a:spcBef>
                        <a:buClr>
                          <a:srgbClr val="53565a"/>
                        </a:buClr>
                        <a:buFont typeface="Symbol"/>
                        <a:buChar char=""/>
                        <a:tabLst>
                          <a:tab algn="l" pos="0"/>
                          <a:tab algn="l" pos="447840"/>
                          <a:tab algn="l" pos="896760"/>
                          <a:tab algn="l" pos="1346040"/>
                          <a:tab algn="l" pos="1795320"/>
                          <a:tab algn="l" pos="2244600"/>
                          <a:tab algn="l" pos="2693880"/>
                          <a:tab algn="l" pos="3143160"/>
                          <a:tab algn="l" pos="3592440"/>
                          <a:tab algn="l" pos="4041720"/>
                          <a:tab algn="l" pos="4491000"/>
                          <a:tab algn="l" pos="4940280"/>
                          <a:tab algn="l" pos="5389560"/>
                          <a:tab algn="l" pos="5838840"/>
                          <a:tab algn="l" pos="6288120"/>
                          <a:tab algn="l" pos="6737400"/>
                          <a:tab algn="l" pos="7186680"/>
                          <a:tab algn="l" pos="7635960"/>
                          <a:tab algn="l" pos="8085240"/>
                          <a:tab algn="l" pos="8534520"/>
                          <a:tab algn="l" pos="8983800"/>
                        </a:tabLst>
                      </a:pPr>
                      <a:r>
                        <a:rPr b="0" lang="pt-BR" sz="1300" spc="-1" strike="noStrike">
                          <a:solidFill>
                            <a:srgbClr val="53565a"/>
                          </a:solidFill>
                          <a:latin typeface="Arial"/>
                          <a:ea typeface="新細明體"/>
                        </a:rPr>
                        <a:t> </a:t>
                      </a:r>
                      <a:r>
                        <a:rPr b="0" lang="pt-BR" sz="1300" spc="-1" strike="noStrike">
                          <a:solidFill>
                            <a:srgbClr val="53565a"/>
                          </a:solidFill>
                          <a:latin typeface="Arial"/>
                          <a:ea typeface="新細明體"/>
                        </a:rPr>
                        <a:t>F2F - Annually</a:t>
                      </a:r>
                      <a:endParaRPr b="0" lang="pt-BR" sz="1300" spc="-1" strike="noStrike">
                        <a:latin typeface="Arial"/>
                      </a:endParaRPr>
                    </a:p>
                  </a:txBody>
                  <a:tcPr anchor="ctr" marL="55800" marR="55800">
                    <a:lnL w="144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transition spd="med">
    <p:fad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5" name="Group 41"/>
          <p:cNvGraphicFramePr/>
          <p:nvPr/>
        </p:nvGraphicFramePr>
        <p:xfrm>
          <a:off x="1477800" y="1492200"/>
          <a:ext cx="5876280" cy="3253320"/>
        </p:xfrm>
        <a:graphic>
          <a:graphicData uri="http://schemas.openxmlformats.org/drawingml/2006/table">
            <a:tbl>
              <a:tblPr/>
              <a:tblGrid>
                <a:gridCol w="1782720"/>
                <a:gridCol w="2152440"/>
                <a:gridCol w="1941480"/>
              </a:tblGrid>
              <a:tr h="251280">
                <a:tc>
                  <a:txBody>
                    <a:bodyPr lIns="64440" rIns="644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Arial Black"/>
                          <a:ea typeface="新細明體"/>
                        </a:rPr>
                        <a:t>REGION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ctr" marL="64440" marR="6444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440" rIns="644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Arial Black"/>
                          <a:ea typeface="新細明體"/>
                        </a:rPr>
                        <a:t>Member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ctr" marL="64440" marR="64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440" rIns="644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Arial Black"/>
                          <a:ea typeface="新細明體"/>
                        </a:rPr>
                        <a:t>Term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ctr" marL="64440" marR="6444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66640">
                <a:tc>
                  <a:tcPr anchor="t" marL="64440" marR="6444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440" rIns="644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Saul Stein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ctr" marL="64440" marR="64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440" rIns="644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Jan 2021 – 31 Dec 2023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ctr" marL="64440" marR="6444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34680">
                <a:tc>
                  <a:tcPr anchor="t" marL="64440" marR="6444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440" rIns="644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221"/>
                        </a:spcBef>
                        <a:buNone/>
                        <a:tabLst>
                          <a:tab algn="l" pos="0"/>
                        </a:tabLst>
                      </a:pPr>
                      <a:r>
                        <a:rPr b="0" lang="en-AU" sz="1100" spc="-1" strike="noStrike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Gaurav Kansal</a:t>
                      </a:r>
                      <a:endParaRPr b="0" lang="pt-BR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1"/>
                        </a:spcBef>
                        <a:buNone/>
                        <a:tabLst>
                          <a:tab algn="l" pos="0"/>
                        </a:tabLst>
                      </a:pPr>
                      <a:r>
                        <a:rPr b="1" lang="en-US" sz="1100" spc="-1" strike="noStrike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Nicole Chan* [Vice Chair]</a:t>
                      </a:r>
                      <a:endParaRPr b="0" lang="pt-BR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1"/>
                        </a:spcBef>
                        <a:buNone/>
                        <a:tabLst>
                          <a:tab algn="l" pos="0"/>
                        </a:tabLst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Di Ma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ctr" marL="64440" marR="64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440" rIns="644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Jan 2023 – 31 Dec 2024</a:t>
                      </a:r>
                      <a:endParaRPr b="0" lang="pt-BR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Jan 2023 – 31 Dec 2023 </a:t>
                      </a:r>
                      <a:endParaRPr b="0" lang="pt-BR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Jan 2022 – 31 Dec 2023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ctr" marL="64440" marR="6444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66640">
                <a:tc>
                  <a:tcPr anchor="t" marL="64440" marR="6444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440" rIns="644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Kevin Blumberg*</a:t>
                      </a:r>
                      <a:endParaRPr b="0" lang="pt-BR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Nick Nugent</a:t>
                      </a:r>
                      <a:endParaRPr b="0" lang="pt-BR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Chris Quesada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ctr" marL="64440" marR="64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440" rIns="644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Jan 2022 – 31 Dec 2023</a:t>
                      </a:r>
                      <a:endParaRPr b="0" lang="pt-BR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Jan 2023 – 31 Dec 2025</a:t>
                      </a:r>
                      <a:endParaRPr b="0" lang="pt-BR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Jan 2022 – 31 Dec 2023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ctr" marL="64440" marR="6444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34680">
                <a:tc>
                  <a:tcPr anchor="t" marL="64440" marR="6444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440" rIns="644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221"/>
                        </a:spcBef>
                        <a:buNone/>
                        <a:tabLst>
                          <a:tab algn="l" pos="0"/>
                        </a:tabLst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Esteban Lescano*</a:t>
                      </a:r>
                      <a:endParaRPr b="0" lang="pt-BR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1"/>
                        </a:spcBef>
                        <a:buNone/>
                        <a:tabLst>
                          <a:tab algn="l" pos="0"/>
                        </a:tabLst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Jorge Villa</a:t>
                      </a:r>
                      <a:endParaRPr b="0" lang="pt-BR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1"/>
                        </a:spcBef>
                        <a:buNone/>
                        <a:tabLst>
                          <a:tab algn="l" pos="0"/>
                        </a:tabLst>
                      </a:pPr>
                      <a:r>
                        <a:rPr b="1" lang="en-US" sz="1100" spc="-1" strike="noStrike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Ricardo Patara [Vice Chair]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ctr" marL="64440" marR="64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440" rIns="644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Apr 2021 – 31 Mar 2023</a:t>
                      </a:r>
                      <a:endParaRPr b="0" lang="pt-BR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Jan 2011 – 31 Dec 2023</a:t>
                      </a:r>
                      <a:endParaRPr b="0" lang="pt-BR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Jan 2022 – 31 Dec 2024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ctr" marL="64440" marR="6444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99760">
                <a:tc>
                  <a:tcPr anchor="t" marL="64440" marR="6444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440" rIns="644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221"/>
                        </a:spcBef>
                        <a:buNone/>
                        <a:tabLst>
                          <a:tab algn="l" pos="0"/>
                        </a:tabLst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James Kennedy</a:t>
                      </a:r>
                      <a:endParaRPr b="0" lang="pt-BR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1"/>
                        </a:spcBef>
                        <a:buNone/>
                        <a:tabLst>
                          <a:tab algn="l" pos="0"/>
                        </a:tabLst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Sander Steffann</a:t>
                      </a:r>
                      <a:endParaRPr b="0" lang="pt-BR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AU" sz="1100" spc="-1" strike="noStrike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Hervé Clément* [Chair]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ctr" marL="64440" marR="64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440" rIns="644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Jan 2023 – 31 Dec 2025</a:t>
                      </a:r>
                      <a:endParaRPr b="0" lang="pt-BR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Jan 2022 – 31 Dec 2024</a:t>
                      </a:r>
                      <a:endParaRPr b="0" lang="pt-BR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Jan 2021 – 31 Dec 2023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ctr" marL="64440" marR="6444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254160" y="907920"/>
            <a:ext cx="8205120" cy="511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>
              <a:lnSpc>
                <a:spcPct val="93000"/>
              </a:lnSpc>
              <a:buNone/>
            </a:pPr>
            <a:r>
              <a:rPr b="0" lang="en-US" sz="2250" spc="-1" strike="noStrike">
                <a:solidFill>
                  <a:srgbClr val="002060"/>
                </a:solidFill>
                <a:latin typeface="Arial"/>
                <a:ea typeface="Arial"/>
              </a:rPr>
              <a:t>2023 </a:t>
            </a:r>
            <a:r>
              <a:rPr b="0" lang="en-US" sz="2400" spc="-1" strike="noStrike">
                <a:solidFill>
                  <a:srgbClr val="002060"/>
                </a:solidFill>
                <a:latin typeface="Arial"/>
                <a:ea typeface="ＭＳ Ｐゴシック"/>
              </a:rPr>
              <a:t>ASO AC / NRO NC Members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sldNum" idx="8"/>
          </p:nvPr>
        </p:nvSpPr>
        <p:spPr>
          <a:xfrm>
            <a:off x="465120" y="4786200"/>
            <a:ext cx="391320" cy="162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lstStyle>
            <a:lvl1pPr>
              <a:lnSpc>
                <a:spcPct val="100000"/>
              </a:lnSpc>
              <a:buNone/>
              <a:defRPr b="1" lang="en-AU" sz="700" spc="-1" strike="noStrike">
                <a:solidFill>
                  <a:srgbClr val="002b49"/>
                </a:solidFill>
                <a:latin typeface="Times New Roman"/>
                <a:ea typeface="ＭＳ Ｐゴシック"/>
              </a:defRPr>
            </a:lvl1pPr>
          </a:lstStyle>
          <a:p>
            <a:pPr>
              <a:lnSpc>
                <a:spcPct val="100000"/>
              </a:lnSpc>
              <a:buNone/>
            </a:pPr>
            <a:fld id="{12EC455D-047D-4FAB-9607-C8348B78E923}" type="slidenum">
              <a:rPr b="1" lang="en-AU" sz="700" spc="-1" strike="noStrike">
                <a:solidFill>
                  <a:srgbClr val="002b49"/>
                </a:solidFill>
                <a:latin typeface="Times New Roman"/>
                <a:ea typeface="ＭＳ Ｐゴシック"/>
              </a:rPr>
              <a:t>&lt;number&gt;</a:t>
            </a:fld>
            <a:endParaRPr b="0" lang="pt-BR" sz="700" spc="-1" strike="noStrike">
              <a:latin typeface="Times New Roman"/>
            </a:endParaRPr>
          </a:p>
        </p:txBody>
      </p:sp>
      <p:pic>
        <p:nvPicPr>
          <p:cNvPr id="258" name="Picture 26" descr="arin"/>
          <p:cNvPicPr/>
          <p:nvPr/>
        </p:nvPicPr>
        <p:blipFill>
          <a:blip r:embed="rId1"/>
          <a:stretch/>
        </p:blipFill>
        <p:spPr>
          <a:xfrm>
            <a:off x="1693800" y="3076560"/>
            <a:ext cx="1388520" cy="329400"/>
          </a:xfrm>
          <a:prstGeom prst="rect">
            <a:avLst/>
          </a:prstGeom>
          <a:ln w="0">
            <a:noFill/>
          </a:ln>
        </p:spPr>
      </p:pic>
      <p:sp>
        <p:nvSpPr>
          <p:cNvPr id="259" name="Text Box 29"/>
          <p:cNvSpPr/>
          <p:nvPr/>
        </p:nvSpPr>
        <p:spPr>
          <a:xfrm>
            <a:off x="5811480" y="4829040"/>
            <a:ext cx="1820520" cy="24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pt-BR" sz="1050" spc="-1" strike="noStrike">
                <a:solidFill>
                  <a:srgbClr val="000000"/>
                </a:solidFill>
                <a:latin typeface="Arial Rounded MT Bold"/>
                <a:ea typeface="新細明體"/>
              </a:rPr>
              <a:t>* </a:t>
            </a:r>
            <a:r>
              <a:rPr b="0" lang="en-US" sz="1050" spc="-1" strike="noStrike">
                <a:solidFill>
                  <a:srgbClr val="000000"/>
                </a:solidFill>
                <a:latin typeface="Arial Rounded MT Bold"/>
                <a:ea typeface="新細明體"/>
              </a:rPr>
              <a:t>Appointed by RIR Board</a:t>
            </a:r>
            <a:endParaRPr b="0" lang="pt-BR" sz="1050" spc="-1" strike="noStrike">
              <a:latin typeface="Arial"/>
            </a:endParaRPr>
          </a:p>
        </p:txBody>
      </p:sp>
      <p:pic>
        <p:nvPicPr>
          <p:cNvPr id="260" name="図 12" descr=""/>
          <p:cNvPicPr/>
          <p:nvPr/>
        </p:nvPicPr>
        <p:blipFill>
          <a:blip r:embed="rId2"/>
          <a:stretch/>
        </p:blipFill>
        <p:spPr>
          <a:xfrm>
            <a:off x="1585800" y="2336760"/>
            <a:ext cx="1617120" cy="594720"/>
          </a:xfrm>
          <a:prstGeom prst="rect">
            <a:avLst/>
          </a:prstGeom>
          <a:ln w="0">
            <a:noFill/>
          </a:ln>
        </p:spPr>
      </p:pic>
      <p:pic>
        <p:nvPicPr>
          <p:cNvPr id="261" name="Picture 1" descr=""/>
          <p:cNvPicPr/>
          <p:nvPr/>
        </p:nvPicPr>
        <p:blipFill>
          <a:blip r:embed="rId3"/>
          <a:srcRect l="0" t="0" r="65398" b="0"/>
          <a:stretch/>
        </p:blipFill>
        <p:spPr>
          <a:xfrm>
            <a:off x="1860480" y="3508200"/>
            <a:ext cx="1126440" cy="588240"/>
          </a:xfrm>
          <a:prstGeom prst="rect">
            <a:avLst/>
          </a:prstGeom>
          <a:ln w="0">
            <a:noFill/>
          </a:ln>
        </p:spPr>
      </p:pic>
      <p:pic>
        <p:nvPicPr>
          <p:cNvPr id="262" name="Picture 2" descr=""/>
          <p:cNvPicPr/>
          <p:nvPr/>
        </p:nvPicPr>
        <p:blipFill>
          <a:blip r:embed="rId4"/>
          <a:stretch/>
        </p:blipFill>
        <p:spPr>
          <a:xfrm>
            <a:off x="1860480" y="1749600"/>
            <a:ext cx="1172520" cy="492840"/>
          </a:xfrm>
          <a:prstGeom prst="rect">
            <a:avLst/>
          </a:prstGeom>
          <a:ln w="0">
            <a:noFill/>
          </a:ln>
        </p:spPr>
      </p:pic>
      <p:pic>
        <p:nvPicPr>
          <p:cNvPr id="263" name="Picture 41" descr="IPE NCC Network Coordination"/>
          <p:cNvPicPr/>
          <p:nvPr/>
        </p:nvPicPr>
        <p:blipFill>
          <a:blip r:embed="rId5"/>
          <a:stretch/>
        </p:blipFill>
        <p:spPr>
          <a:xfrm>
            <a:off x="1573200" y="4268880"/>
            <a:ext cx="1558080" cy="391320"/>
          </a:xfrm>
          <a:prstGeom prst="rect">
            <a:avLst/>
          </a:prstGeom>
          <a:ln w="0">
            <a:noFill/>
          </a:ln>
        </p:spPr>
      </p:pic>
    </p:spTree>
  </p:cSld>
  <p:transition spd="med">
    <p:fad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 Box 1"/>
          <p:cNvSpPr/>
          <p:nvPr/>
        </p:nvSpPr>
        <p:spPr>
          <a:xfrm>
            <a:off x="482760" y="950760"/>
            <a:ext cx="8205120" cy="51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3000"/>
              </a:lnSpc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1" lang="en-US" sz="2250" spc="-1" strike="noStrike">
                <a:solidFill>
                  <a:srgbClr val="0a406b"/>
                </a:solidFill>
                <a:latin typeface="Arial"/>
                <a:ea typeface="ＭＳ Ｐゴシック"/>
              </a:rPr>
              <a:t>Global Policy Development</a:t>
            </a:r>
            <a:endParaRPr b="0" lang="pt-BR" sz="2250" spc="-1" strike="noStrike">
              <a:latin typeface="Arial"/>
            </a:endParaRPr>
          </a:p>
        </p:txBody>
      </p:sp>
      <p:sp>
        <p:nvSpPr>
          <p:cNvPr id="265" name="Text Box 2"/>
          <p:cNvSpPr/>
          <p:nvPr/>
        </p:nvSpPr>
        <p:spPr>
          <a:xfrm>
            <a:off x="492480" y="1688760"/>
            <a:ext cx="8205120" cy="307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149400" indent="-144360">
              <a:lnSpc>
                <a:spcPct val="100000"/>
              </a:lnSpc>
              <a:spcBef>
                <a:spcPts val="513"/>
              </a:spcBef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2060"/>
                </a:solidFill>
                <a:latin typeface="Arial"/>
                <a:ea typeface="ＭＳ Ｐゴシック"/>
              </a:rPr>
              <a:t>ASO AC / NRO NC Members </a:t>
            </a:r>
            <a:r>
              <a:rPr b="0" lang="en-US" sz="1800" spc="-1" strike="noStrike">
                <a:solidFill>
                  <a:srgbClr val="002b49"/>
                </a:solidFill>
                <a:latin typeface="Arial"/>
                <a:ea typeface="ＭＳ Ｐゴシック"/>
              </a:rPr>
              <a:t>follow their respective RIR’s policy forum for any proposed global policy. </a:t>
            </a:r>
            <a:endParaRPr b="0" lang="pt-BR" sz="1800" spc="-1" strike="noStrike">
              <a:latin typeface="Arial"/>
            </a:endParaRPr>
          </a:p>
          <a:p>
            <a:pPr marL="149400" indent="-144360">
              <a:lnSpc>
                <a:spcPct val="100000"/>
              </a:lnSpc>
              <a:spcBef>
                <a:spcPts val="513"/>
              </a:spcBef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marL="149400" indent="-144360">
              <a:lnSpc>
                <a:spcPct val="100000"/>
              </a:lnSpc>
              <a:spcBef>
                <a:spcPts val="513"/>
              </a:spcBef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2b49"/>
                </a:solidFill>
                <a:latin typeface="Arial"/>
                <a:ea typeface="ＭＳ Ｐゴシック"/>
              </a:rPr>
              <a:t>2023 Policy Proposal Facilitator Team (PPFT):</a:t>
            </a:r>
            <a:endParaRPr b="0" lang="pt-BR" sz="1800" spc="-1" strike="noStrike">
              <a:latin typeface="Arial"/>
            </a:endParaRPr>
          </a:p>
          <a:p>
            <a:pPr marL="29052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149400"/>
                <a:tab algn="l" pos="596880"/>
                <a:tab algn="l" pos="1046160"/>
                <a:tab algn="l" pos="1495440"/>
                <a:tab algn="l" pos="1944720"/>
                <a:tab algn="l" pos="2394000"/>
                <a:tab algn="l" pos="2843280"/>
                <a:tab algn="l" pos="3292560"/>
                <a:tab algn="l" pos="3741840"/>
                <a:tab algn="l" pos="4191120"/>
                <a:tab algn="l" pos="4640400"/>
                <a:tab algn="l" pos="5089680"/>
                <a:tab algn="l" pos="5538960"/>
                <a:tab algn="l" pos="5987880"/>
                <a:tab algn="l" pos="6437160"/>
                <a:tab algn="l" pos="6886440"/>
                <a:tab algn="l" pos="7335720"/>
                <a:tab algn="l" pos="7785000"/>
                <a:tab algn="l" pos="8234280"/>
                <a:tab algn="l" pos="8683560"/>
                <a:tab algn="l" pos="913284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Saul Stein (AFRINIC)</a:t>
            </a:r>
            <a:endParaRPr b="0" lang="pt-BR" sz="1800" spc="-1" strike="noStrike">
              <a:latin typeface="Arial"/>
            </a:endParaRPr>
          </a:p>
          <a:p>
            <a:pPr marL="29052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149400"/>
                <a:tab algn="l" pos="596880"/>
                <a:tab algn="l" pos="1046160"/>
                <a:tab algn="l" pos="1495440"/>
                <a:tab algn="l" pos="1944720"/>
                <a:tab algn="l" pos="2394000"/>
                <a:tab algn="l" pos="2843280"/>
                <a:tab algn="l" pos="3292560"/>
                <a:tab algn="l" pos="3741840"/>
                <a:tab algn="l" pos="4191120"/>
                <a:tab algn="l" pos="4640400"/>
                <a:tab algn="l" pos="5089680"/>
                <a:tab algn="l" pos="5538960"/>
                <a:tab algn="l" pos="5987880"/>
                <a:tab algn="l" pos="6437160"/>
                <a:tab algn="l" pos="6886440"/>
                <a:tab algn="l" pos="7335720"/>
                <a:tab algn="l" pos="7785000"/>
                <a:tab algn="l" pos="8234280"/>
                <a:tab algn="l" pos="8683560"/>
                <a:tab algn="l" pos="913284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Di Ma (APNIC)</a:t>
            </a:r>
            <a:endParaRPr b="0" lang="pt-BR" sz="1800" spc="-1" strike="noStrike">
              <a:latin typeface="Arial"/>
            </a:endParaRPr>
          </a:p>
          <a:p>
            <a:pPr marL="29052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149400"/>
                <a:tab algn="l" pos="596880"/>
                <a:tab algn="l" pos="1046160"/>
                <a:tab algn="l" pos="1495440"/>
                <a:tab algn="l" pos="1944720"/>
                <a:tab algn="l" pos="2394000"/>
                <a:tab algn="l" pos="2843280"/>
                <a:tab algn="l" pos="3292560"/>
                <a:tab algn="l" pos="3741840"/>
                <a:tab algn="l" pos="4191120"/>
                <a:tab algn="l" pos="4640400"/>
                <a:tab algn="l" pos="5089680"/>
                <a:tab algn="l" pos="5538960"/>
                <a:tab algn="l" pos="5987880"/>
                <a:tab algn="l" pos="6437160"/>
                <a:tab algn="l" pos="6886440"/>
                <a:tab algn="l" pos="7335720"/>
                <a:tab algn="l" pos="7785000"/>
                <a:tab algn="l" pos="8234280"/>
                <a:tab algn="l" pos="8683560"/>
                <a:tab algn="l" pos="913284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新細明體"/>
              </a:rPr>
              <a:t>Nick Nugent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(ARIN) </a:t>
            </a:r>
            <a:endParaRPr b="0" lang="pt-BR" sz="1800" spc="-1" strike="noStrike">
              <a:latin typeface="Arial"/>
            </a:endParaRPr>
          </a:p>
          <a:p>
            <a:pPr marL="29052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149400"/>
                <a:tab algn="l" pos="596880"/>
                <a:tab algn="l" pos="1046160"/>
                <a:tab algn="l" pos="1495440"/>
                <a:tab algn="l" pos="1944720"/>
                <a:tab algn="l" pos="2394000"/>
                <a:tab algn="l" pos="2843280"/>
                <a:tab algn="l" pos="3292560"/>
                <a:tab algn="l" pos="3741840"/>
                <a:tab algn="l" pos="4191120"/>
                <a:tab algn="l" pos="4640400"/>
                <a:tab algn="l" pos="5089680"/>
                <a:tab algn="l" pos="5538960"/>
                <a:tab algn="l" pos="5987880"/>
                <a:tab algn="l" pos="6437160"/>
                <a:tab algn="l" pos="6886440"/>
                <a:tab algn="l" pos="7335720"/>
                <a:tab algn="l" pos="7785000"/>
                <a:tab algn="l" pos="8234280"/>
                <a:tab algn="l" pos="8683560"/>
                <a:tab algn="l" pos="913284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Jorge Villa (LACNIC)</a:t>
            </a:r>
            <a:endParaRPr b="0" lang="pt-BR" sz="1800" spc="-1" strike="noStrike">
              <a:latin typeface="Arial"/>
            </a:endParaRPr>
          </a:p>
          <a:p>
            <a:pPr marL="29052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149400"/>
                <a:tab algn="l" pos="596880"/>
                <a:tab algn="l" pos="1046160"/>
                <a:tab algn="l" pos="1495440"/>
                <a:tab algn="l" pos="1944720"/>
                <a:tab algn="l" pos="2394000"/>
                <a:tab algn="l" pos="2843280"/>
                <a:tab algn="l" pos="3292560"/>
                <a:tab algn="l" pos="3741840"/>
                <a:tab algn="l" pos="4191120"/>
                <a:tab algn="l" pos="4640400"/>
                <a:tab algn="l" pos="5089680"/>
                <a:tab algn="l" pos="5538960"/>
                <a:tab algn="l" pos="5987880"/>
                <a:tab algn="l" pos="6437160"/>
                <a:tab algn="l" pos="6886440"/>
                <a:tab algn="l" pos="7335720"/>
                <a:tab algn="l" pos="7785000"/>
                <a:tab algn="l" pos="8234280"/>
                <a:tab algn="l" pos="8683560"/>
                <a:tab algn="l" pos="913284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新細明體"/>
              </a:rPr>
              <a:t>James Kennedy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(RIPE NCC)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266" name="Text Box 3"/>
          <p:cNvSpPr/>
          <p:nvPr/>
        </p:nvSpPr>
        <p:spPr>
          <a:xfrm>
            <a:off x="482760" y="4784760"/>
            <a:ext cx="356400" cy="16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fld id="{555D4633-2A60-4AA1-BCF3-915678D2346B}" type="slidenum">
              <a:rPr b="1" lang="pt-BR" sz="700" spc="-1" strike="noStrike">
                <a:solidFill>
                  <a:srgbClr val="002b49"/>
                </a:solidFill>
                <a:latin typeface="Arial"/>
                <a:ea typeface="ＭＳ Ｐゴシック"/>
              </a:rPr>
              <a:t>&lt;number&gt;</a:t>
            </a:fld>
            <a:endParaRPr b="0" lang="pt-BR" sz="700" spc="-1" strike="noStrike">
              <a:latin typeface="Arial"/>
            </a:endParaRPr>
          </a:p>
        </p:txBody>
      </p:sp>
    </p:spTree>
  </p:cSld>
  <p:transition spd="med">
    <p:fad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01"/>
          <p:cNvSpPr/>
          <p:nvPr/>
        </p:nvSpPr>
        <p:spPr>
          <a:xfrm>
            <a:off x="395280" y="988920"/>
            <a:ext cx="8136720" cy="64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80000"/>
              </a:lnSpc>
              <a:buNone/>
            </a:pPr>
            <a:r>
              <a:rPr b="1" lang="en-US" sz="2250" spc="-1" strike="noStrike">
                <a:solidFill>
                  <a:srgbClr val="0a406b"/>
                </a:solidFill>
                <a:latin typeface="Arial"/>
                <a:ea typeface="Arial"/>
              </a:rPr>
              <a:t>Transparency</a:t>
            </a:r>
            <a:endParaRPr b="0" lang="pt-BR" sz="2250" spc="-1" strike="noStrike">
              <a:latin typeface="Arial"/>
            </a:endParaRPr>
          </a:p>
        </p:txBody>
      </p:sp>
      <p:sp>
        <p:nvSpPr>
          <p:cNvPr id="268" name="TextBox 7"/>
          <p:cNvSpPr/>
          <p:nvPr/>
        </p:nvSpPr>
        <p:spPr>
          <a:xfrm>
            <a:off x="380880" y="1506600"/>
            <a:ext cx="8063640" cy="267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2b49"/>
              </a:buClr>
              <a:buFont typeface="Arial"/>
              <a:buChar char="•"/>
            </a:pPr>
            <a:r>
              <a:rPr b="1" lang="en-US" sz="1800" spc="-1" strike="noStrike">
                <a:solidFill>
                  <a:srgbClr val="002b49"/>
                </a:solidFill>
                <a:latin typeface="Arial"/>
                <a:ea typeface="ＭＳ Ｐゴシック"/>
              </a:rPr>
              <a:t>Annual Face to Face </a:t>
            </a:r>
            <a:r>
              <a:rPr b="0" lang="en-US" sz="1800" spc="-1" strike="noStrike">
                <a:solidFill>
                  <a:srgbClr val="002b49"/>
                </a:solidFill>
                <a:latin typeface="Arial"/>
                <a:ea typeface="ＭＳ Ｐゴシック"/>
              </a:rPr>
              <a:t>– </a:t>
            </a:r>
            <a:r>
              <a:rPr b="1" lang="en-US" sz="1800" spc="-1" strike="noStrike">
                <a:solidFill>
                  <a:srgbClr val="00b050"/>
                </a:solidFill>
                <a:latin typeface="Arial"/>
                <a:ea typeface="ＭＳ Ｐゴシック"/>
              </a:rPr>
              <a:t>OPEN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1" lang="en-US" sz="1800" spc="-1" strike="noStrike">
                <a:solidFill>
                  <a:srgbClr val="002b49"/>
                </a:solidFill>
                <a:latin typeface="Arial"/>
                <a:ea typeface="ＭＳ Ｐゴシック"/>
              </a:rPr>
              <a:t>to observers</a:t>
            </a:r>
            <a:endParaRPr b="0" lang="pt-BR" sz="1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ICANN76 Cancún | 11-16 March 2023</a:t>
            </a:r>
            <a:endParaRPr b="0" lang="pt-BR" sz="1600" spc="-1" strike="noStrike">
              <a:latin typeface="Arial"/>
            </a:endParaRPr>
          </a:p>
          <a:p>
            <a:pPr marL="457200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6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2b49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1800" spc="-1" strike="noStrike">
                <a:solidFill>
                  <a:srgbClr val="002b49"/>
                </a:solidFill>
                <a:latin typeface="Arial"/>
                <a:ea typeface="ＭＳ Ｐゴシック"/>
              </a:rPr>
              <a:t>AC-DISCUSS mailing archive has </a:t>
            </a:r>
            <a:r>
              <a:rPr b="1" lang="en-US" sz="1800" spc="-1" strike="noStrike">
                <a:solidFill>
                  <a:srgbClr val="00b050"/>
                </a:solidFill>
                <a:latin typeface="Arial"/>
                <a:ea typeface="ＭＳ Ｐゴシック"/>
              </a:rPr>
              <a:t>OPEN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1" lang="en-US" sz="1800" spc="-1" strike="noStrike">
                <a:solidFill>
                  <a:srgbClr val="002b49"/>
                </a:solidFill>
                <a:latin typeface="Arial"/>
                <a:ea typeface="ＭＳ Ｐゴシック"/>
              </a:rPr>
              <a:t>public records</a:t>
            </a:r>
            <a:endParaRPr b="0" lang="pt-BR" sz="1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0070c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600" spc="-1" strike="noStrike">
                <a:solidFill>
                  <a:srgbClr val="0070c0"/>
                </a:solidFill>
                <a:latin typeface="Arial"/>
                <a:ea typeface="ＭＳ Ｐゴシック"/>
              </a:rPr>
              <a:t>https://aso.icann.org/pipermail/ac-discuss/</a:t>
            </a: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6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2b49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1800" spc="-1" strike="noStrike">
                <a:solidFill>
                  <a:srgbClr val="002b49"/>
                </a:solidFill>
                <a:latin typeface="Arial"/>
                <a:ea typeface="ＭＳ Ｐゴシック"/>
              </a:rPr>
              <a:t>ASO AC Monthly Teleconference </a:t>
            </a:r>
            <a:r>
              <a:rPr b="1" lang="en-US" sz="1800" spc="-1" strike="noStrike">
                <a:solidFill>
                  <a:srgbClr val="00b050"/>
                </a:solidFill>
                <a:latin typeface="Arial"/>
                <a:ea typeface="ＭＳ Ｐゴシック"/>
              </a:rPr>
              <a:t>OPEN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1" lang="en-US" sz="1800" spc="-1" strike="noStrike">
                <a:solidFill>
                  <a:srgbClr val="002b49"/>
                </a:solidFill>
                <a:latin typeface="Arial"/>
                <a:ea typeface="ＭＳ Ｐゴシック"/>
              </a:rPr>
              <a:t>to observers</a:t>
            </a:r>
            <a:endParaRPr b="0" lang="pt-BR" sz="1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002b49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-1" strike="noStrike">
                <a:solidFill>
                  <a:srgbClr val="002b49"/>
                </a:solidFill>
                <a:latin typeface="Arial"/>
                <a:ea typeface="ＭＳ Ｐゴシック"/>
              </a:rPr>
              <a:t>Normally First Wednesday of the month at 12:00 PM UTC</a:t>
            </a:r>
            <a:endParaRPr b="0" lang="pt-BR" sz="1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002b49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-1" strike="noStrike">
                <a:solidFill>
                  <a:srgbClr val="002b49"/>
                </a:solidFill>
                <a:latin typeface="Arial"/>
                <a:ea typeface="ＭＳ Ｐゴシック"/>
              </a:rPr>
              <a:t>2023 Meeting Calendar </a:t>
            </a:r>
            <a:r>
              <a:rPr b="0" lang="en-US" sz="1600" spc="-1" strike="noStrike">
                <a:solidFill>
                  <a:srgbClr val="0070c0"/>
                </a:solidFill>
                <a:latin typeface="Arial"/>
                <a:ea typeface="ＭＳ Ｐゴシック"/>
              </a:rPr>
              <a:t>https://aso.icann.org/aso-ac/meetings/aso-ac-meeting-schedule/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269" name="PlaceHolder 1"/>
          <p:cNvSpPr>
            <a:spLocks noGrp="1"/>
          </p:cNvSpPr>
          <p:nvPr>
            <p:ph type="sldNum" idx="9"/>
          </p:nvPr>
        </p:nvSpPr>
        <p:spPr>
          <a:xfrm>
            <a:off x="0" y="4786200"/>
            <a:ext cx="391320" cy="162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lstStyle>
            <a:lvl1pPr>
              <a:lnSpc>
                <a:spcPct val="100000"/>
              </a:lnSpc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  <a:defRPr b="1" lang="pt-BR" sz="700" spc="-1" strike="noStrike">
                <a:solidFill>
                  <a:srgbClr val="002b49"/>
                </a:solidFill>
                <a:latin typeface="Arial"/>
                <a:ea typeface="ＭＳ Ｐゴシック"/>
              </a:defRPr>
            </a:lvl1pPr>
          </a:lstStyle>
          <a:p>
            <a:pPr>
              <a:lnSpc>
                <a:spcPct val="100000"/>
              </a:lnSpc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fld id="{BC0E2B30-4149-42E2-A785-49BBE14242AB}" type="slidenum">
              <a:rPr b="1" lang="pt-BR" sz="700" spc="-1" strike="noStrike">
                <a:solidFill>
                  <a:srgbClr val="002b49"/>
                </a:solidFill>
                <a:latin typeface="Arial"/>
                <a:ea typeface="ＭＳ Ｐゴシック"/>
              </a:rPr>
              <a:t>&lt;number&gt;</a:t>
            </a:fld>
            <a:endParaRPr b="0" lang="pt-BR" sz="700" spc="-1" strike="noStrike">
              <a:latin typeface="Times New Roman"/>
            </a:endParaRPr>
          </a:p>
        </p:txBody>
      </p:sp>
    </p:spTree>
  </p:cSld>
  <p:transition spd="med">
    <p:fad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sldNum" idx="10"/>
          </p:nvPr>
        </p:nvSpPr>
        <p:spPr>
          <a:xfrm>
            <a:off x="0" y="4786200"/>
            <a:ext cx="391320" cy="162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lstStyle>
            <a:lvl1pPr>
              <a:lnSpc>
                <a:spcPct val="80000"/>
              </a:lnSpc>
              <a:buNone/>
              <a:defRPr b="1" lang="pt-BR" sz="800" spc="-1" strike="noStrike">
                <a:solidFill>
                  <a:srgbClr val="002b49"/>
                </a:solidFill>
                <a:latin typeface="Times New Roman"/>
                <a:ea typeface="ＭＳ Ｐゴシック"/>
              </a:defRPr>
            </a:lvl1pPr>
          </a:lstStyle>
          <a:p>
            <a:pPr>
              <a:lnSpc>
                <a:spcPct val="80000"/>
              </a:lnSpc>
              <a:buNone/>
            </a:pPr>
            <a:fld id="{569A7A73-AF59-433C-9D0F-5023EF4C43EF}" type="slidenum">
              <a:rPr b="1" lang="pt-BR" sz="800" spc="-1" strike="noStrike">
                <a:solidFill>
                  <a:srgbClr val="002b49"/>
                </a:solidFill>
                <a:latin typeface="Times New Roman"/>
                <a:ea typeface="ＭＳ Ｐゴシック"/>
              </a:rPr>
              <a:t>&lt;number&gt;</a:t>
            </a:fld>
            <a:endParaRPr b="0" lang="pt-BR" sz="800" spc="-1" strike="noStrike">
              <a:latin typeface="Times New Roman"/>
            </a:endParaRPr>
          </a:p>
          <a:p>
            <a:pPr>
              <a:lnSpc>
                <a:spcPct val="80000"/>
              </a:lnSpc>
              <a:buNone/>
            </a:pPr>
            <a:endParaRPr b="0" lang="pt-BR" sz="2200" spc="-1" strike="noStrike">
              <a:latin typeface="Times New Roman"/>
            </a:endParaRPr>
          </a:p>
        </p:txBody>
      </p:sp>
      <p:sp>
        <p:nvSpPr>
          <p:cNvPr id="271" name="Shape 201"/>
          <p:cNvSpPr/>
          <p:nvPr/>
        </p:nvSpPr>
        <p:spPr>
          <a:xfrm>
            <a:off x="395280" y="988920"/>
            <a:ext cx="8136720" cy="64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80000"/>
              </a:lnSpc>
              <a:buNone/>
            </a:pPr>
            <a:r>
              <a:rPr b="1" lang="en-US" sz="2250" spc="-1" strike="noStrike">
                <a:solidFill>
                  <a:srgbClr val="0a406b"/>
                </a:solidFill>
                <a:latin typeface="Arial"/>
                <a:ea typeface="Arial"/>
              </a:rPr>
              <a:t>Current Appointments</a:t>
            </a:r>
            <a:endParaRPr b="0" lang="pt-BR" sz="2250" spc="-1" strike="noStrike">
              <a:latin typeface="Arial"/>
            </a:endParaRPr>
          </a:p>
        </p:txBody>
      </p:sp>
      <p:sp>
        <p:nvSpPr>
          <p:cNvPr id="272" name="TextBox 3"/>
          <p:cNvSpPr/>
          <p:nvPr/>
        </p:nvSpPr>
        <p:spPr>
          <a:xfrm>
            <a:off x="392040" y="1515960"/>
            <a:ext cx="8136720" cy="173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2b49"/>
              </a:buClr>
              <a:buFont typeface="Arial"/>
              <a:buChar char="•"/>
            </a:pPr>
            <a:r>
              <a:rPr b="1" lang="en-US" sz="1800" spc="-1" strike="noStrike">
                <a:solidFill>
                  <a:srgbClr val="002b49"/>
                </a:solidFill>
                <a:latin typeface="Arial"/>
                <a:ea typeface="ＭＳ Ｐゴシック"/>
              </a:rPr>
              <a:t>Alan Barrett </a:t>
            </a:r>
            <a:endParaRPr b="0" lang="pt-BR" sz="1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002b49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2b49"/>
                </a:solidFill>
                <a:latin typeface="Arial"/>
                <a:ea typeface="ＭＳ Ｐゴシック"/>
              </a:rPr>
              <a:t>Seat 9 ICANN Board,  2021 - 2024 (from AFRINIC Region)</a:t>
            </a:r>
            <a:endParaRPr b="0" lang="pt-BR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2b49"/>
              </a:buClr>
              <a:buFont typeface="Arial"/>
              <a:buChar char="•"/>
            </a:pPr>
            <a:r>
              <a:rPr b="1" lang="en-US" sz="1800" spc="-1" strike="noStrike">
                <a:solidFill>
                  <a:srgbClr val="002b49"/>
                </a:solidFill>
                <a:latin typeface="Arial"/>
                <a:ea typeface="ＭＳ Ｐゴシック"/>
              </a:rPr>
              <a:t>Christian Kaufmann </a:t>
            </a:r>
            <a:endParaRPr b="0" lang="pt-BR" sz="1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002b49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2b49"/>
                </a:solidFill>
                <a:latin typeface="Arial"/>
                <a:ea typeface="ＭＳ Ｐゴシック"/>
              </a:rPr>
              <a:t>Seat 10 ICANN Board,  2022 - 2025 (from RIPE NCC Region)</a:t>
            </a:r>
            <a:endParaRPr b="0" lang="pt-BR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2b49"/>
              </a:buClr>
              <a:buFont typeface="Arial"/>
              <a:buChar char="•"/>
            </a:pPr>
            <a:r>
              <a:rPr b="1" lang="en-US" sz="1800" spc="-1" strike="noStrike">
                <a:solidFill>
                  <a:srgbClr val="002b49"/>
                </a:solidFill>
                <a:latin typeface="Arial"/>
                <a:ea typeface="ＭＳ Ｐゴシック"/>
              </a:rPr>
              <a:t>Brajesh Jain</a:t>
            </a:r>
            <a:endParaRPr b="0" lang="pt-BR" sz="1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002b49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2b49"/>
                </a:solidFill>
                <a:latin typeface="Arial"/>
                <a:ea typeface="ＭＳ Ｐゴシック"/>
              </a:rPr>
              <a:t>ASO Representative in the ICANN NomCom – 2022 term</a:t>
            </a:r>
            <a:endParaRPr b="0" lang="pt-BR" sz="1800" spc="-1" strike="noStrike">
              <a:latin typeface="Arial"/>
            </a:endParaRPr>
          </a:p>
        </p:txBody>
      </p:sp>
    </p:spTree>
  </p:cSld>
  <p:transition spd="med">
    <p:fad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sldNum" idx="11"/>
          </p:nvPr>
        </p:nvSpPr>
        <p:spPr>
          <a:xfrm>
            <a:off x="0" y="4786200"/>
            <a:ext cx="391320" cy="162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lstStyle>
            <a:lvl1pPr>
              <a:lnSpc>
                <a:spcPct val="80000"/>
              </a:lnSpc>
              <a:buNone/>
              <a:defRPr b="1" lang="pt-BR" sz="800" spc="-1" strike="noStrike">
                <a:solidFill>
                  <a:srgbClr val="002b49"/>
                </a:solidFill>
                <a:latin typeface="Times New Roman"/>
                <a:ea typeface="ＭＳ Ｐゴシック"/>
              </a:defRPr>
            </a:lvl1pPr>
          </a:lstStyle>
          <a:p>
            <a:pPr>
              <a:lnSpc>
                <a:spcPct val="80000"/>
              </a:lnSpc>
              <a:buNone/>
            </a:pPr>
            <a:fld id="{115AC270-E458-4BC3-9D37-1FA283D6683D}" type="slidenum">
              <a:rPr b="1" lang="pt-BR" sz="800" spc="-1" strike="noStrike">
                <a:solidFill>
                  <a:srgbClr val="002b49"/>
                </a:solidFill>
                <a:latin typeface="Times New Roman"/>
                <a:ea typeface="ＭＳ Ｐゴシック"/>
              </a:rPr>
              <a:t>&lt;number&gt;</a:t>
            </a:fld>
            <a:endParaRPr b="0" lang="pt-BR" sz="800" spc="-1" strike="noStrike">
              <a:latin typeface="Times New Roman"/>
            </a:endParaRPr>
          </a:p>
          <a:p>
            <a:pPr>
              <a:lnSpc>
                <a:spcPct val="80000"/>
              </a:lnSpc>
              <a:buNone/>
            </a:pPr>
            <a:endParaRPr b="0" lang="pt-BR" sz="2200" spc="-1" strike="noStrike">
              <a:latin typeface="Times New Roman"/>
            </a:endParaRPr>
          </a:p>
        </p:txBody>
      </p:sp>
      <p:sp>
        <p:nvSpPr>
          <p:cNvPr id="274" name="Shape 201"/>
          <p:cNvSpPr/>
          <p:nvPr/>
        </p:nvSpPr>
        <p:spPr>
          <a:xfrm>
            <a:off x="395280" y="988920"/>
            <a:ext cx="8136720" cy="64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80000"/>
              </a:lnSpc>
              <a:buNone/>
            </a:pPr>
            <a:r>
              <a:rPr b="1" lang="en-US" sz="2250" spc="-1" strike="noStrike">
                <a:solidFill>
                  <a:srgbClr val="0a406b"/>
                </a:solidFill>
                <a:latin typeface="Arial"/>
                <a:ea typeface="Arial"/>
              </a:rPr>
              <a:t>Recent Activities</a:t>
            </a:r>
            <a:endParaRPr b="0" lang="pt-BR" sz="2250" spc="-1" strike="noStrike">
              <a:latin typeface="Arial"/>
            </a:endParaRPr>
          </a:p>
        </p:txBody>
      </p:sp>
      <p:sp>
        <p:nvSpPr>
          <p:cNvPr id="275" name="TextBox 3"/>
          <p:cNvSpPr/>
          <p:nvPr/>
        </p:nvSpPr>
        <p:spPr>
          <a:xfrm>
            <a:off x="392040" y="1515960"/>
            <a:ext cx="8136720" cy="201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2b49"/>
              </a:buClr>
              <a:buFont typeface="Arial"/>
              <a:buChar char="•"/>
            </a:pPr>
            <a:r>
              <a:rPr b="1" lang="en-US" sz="1800" spc="-1" strike="noStrike">
                <a:solidFill>
                  <a:srgbClr val="002b49"/>
                </a:solidFill>
                <a:latin typeface="Arial"/>
                <a:ea typeface="ＭＳ Ｐゴシック"/>
              </a:rPr>
              <a:t>Operational Procedures Review</a:t>
            </a:r>
            <a:endParaRPr b="0" lang="pt-BR" sz="1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002b49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2b49"/>
                </a:solidFill>
                <a:latin typeface="Arial"/>
                <a:ea typeface="ＭＳ Ｐゴシック"/>
              </a:rPr>
              <a:t>After the ICANN Board appointing processes in the last 2 years, the AC felt the need to review and update that the Operational Procedures.</a:t>
            </a:r>
            <a:endParaRPr b="0" lang="pt-BR" sz="1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002b49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2b49"/>
                </a:solidFill>
                <a:latin typeface="Arial"/>
                <a:ea typeface="ＭＳ Ｐゴシック"/>
              </a:rPr>
              <a:t>The AC formed a working group for this task in late 2022.</a:t>
            </a:r>
            <a:endParaRPr b="0" lang="pt-BR" sz="1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002b49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2b49"/>
                </a:solidFill>
                <a:latin typeface="Arial"/>
                <a:ea typeface="ＭＳ Ｐゴシック"/>
              </a:rPr>
              <a:t>Ongoing work during the F2F meeting in Cancun, to be concluded in June 2023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t-BR" sz="1800" spc="-1" strike="noStrike">
              <a:latin typeface="Arial"/>
            </a:endParaRPr>
          </a:p>
        </p:txBody>
      </p:sp>
    </p:spTree>
  </p:cSld>
  <p:transition spd="med">
    <p:fade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sldNum" idx="12"/>
          </p:nvPr>
        </p:nvSpPr>
        <p:spPr>
          <a:xfrm>
            <a:off x="0" y="4786200"/>
            <a:ext cx="391320" cy="162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lstStyle>
            <a:lvl1pPr>
              <a:lnSpc>
                <a:spcPct val="80000"/>
              </a:lnSpc>
              <a:buNone/>
              <a:defRPr b="1" lang="pt-BR" sz="800" spc="-1" strike="noStrike">
                <a:solidFill>
                  <a:srgbClr val="002b49"/>
                </a:solidFill>
                <a:latin typeface="Times New Roman"/>
                <a:ea typeface="ＭＳ Ｐゴシック"/>
              </a:defRPr>
            </a:lvl1pPr>
          </a:lstStyle>
          <a:p>
            <a:pPr>
              <a:lnSpc>
                <a:spcPct val="80000"/>
              </a:lnSpc>
              <a:buNone/>
            </a:pPr>
            <a:fld id="{EF1EE0DA-E5E2-40B7-ACD0-FB5DCC8C3AF8}" type="slidenum">
              <a:rPr b="1" lang="pt-BR" sz="800" spc="-1" strike="noStrike">
                <a:solidFill>
                  <a:srgbClr val="002b49"/>
                </a:solidFill>
                <a:latin typeface="Times New Roman"/>
                <a:ea typeface="ＭＳ Ｐゴシック"/>
              </a:rPr>
              <a:t>&lt;number&gt;</a:t>
            </a:fld>
            <a:endParaRPr b="0" lang="pt-BR" sz="800" spc="-1" strike="noStrike">
              <a:latin typeface="Times New Roman"/>
            </a:endParaRPr>
          </a:p>
          <a:p>
            <a:pPr>
              <a:lnSpc>
                <a:spcPct val="80000"/>
              </a:lnSpc>
              <a:buNone/>
            </a:pPr>
            <a:endParaRPr b="0" lang="pt-BR" sz="2200" spc="-1" strike="noStrike">
              <a:latin typeface="Times New Roman"/>
            </a:endParaRPr>
          </a:p>
        </p:txBody>
      </p:sp>
      <p:sp>
        <p:nvSpPr>
          <p:cNvPr id="277" name="Shape 2"/>
          <p:cNvSpPr/>
          <p:nvPr/>
        </p:nvSpPr>
        <p:spPr>
          <a:xfrm>
            <a:off x="392040" y="878040"/>
            <a:ext cx="8136720" cy="64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80000"/>
              </a:lnSpc>
              <a:buNone/>
            </a:pPr>
            <a:r>
              <a:rPr b="1" lang="en-US" sz="2250" spc="-1" strike="noStrike">
                <a:solidFill>
                  <a:srgbClr val="0a406b"/>
                </a:solidFill>
                <a:latin typeface="Arial"/>
                <a:ea typeface="Arial"/>
              </a:rPr>
              <a:t>AfriNIC policy proposals</a:t>
            </a:r>
            <a:endParaRPr b="0" lang="pt-BR" sz="2250" spc="-1" strike="noStrike">
              <a:latin typeface="Arial"/>
            </a:endParaRPr>
          </a:p>
        </p:txBody>
      </p:sp>
      <p:graphicFrame>
        <p:nvGraphicFramePr>
          <p:cNvPr id="278" name="Tableau 5"/>
          <p:cNvGraphicFramePr/>
          <p:nvPr/>
        </p:nvGraphicFramePr>
        <p:xfrm>
          <a:off x="391680" y="1520640"/>
          <a:ext cx="8388360" cy="2875320"/>
        </p:xfrm>
        <a:graphic>
          <a:graphicData uri="http://schemas.openxmlformats.org/drawingml/2006/table">
            <a:tbl>
              <a:tblPr/>
              <a:tblGrid>
                <a:gridCol w="575640"/>
                <a:gridCol w="2048040"/>
                <a:gridCol w="521640"/>
                <a:gridCol w="1048320"/>
                <a:gridCol w="1048320"/>
                <a:gridCol w="1048320"/>
                <a:gridCol w="1659600"/>
                <a:gridCol w="438480"/>
              </a:tblGrid>
              <a:tr h="356760">
                <a:tc>
                  <a:txBody>
                    <a:bodyPr lIns="7560" rIns="7560" tIns="7560" bIns="75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#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t" marL="7560" marR="75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 lIns="7560" rIns="7560" tIns="7560" bIns="75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Proposal Summary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t" marL="7560" marR="75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 lIns="7560" rIns="7560" tIns="7560" bIns="75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Draft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t" marL="7560" marR="75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 lIns="7560" rIns="7560" tIns="7560" bIns="75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ID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t" marL="7560" marR="75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 lIns="7560" rIns="7560" tIns="7560" bIns="75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Date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t" marL="7560" marR="75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 lIns="7560" rIns="7560" tIns="7560" bIns="75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Status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t" marL="7560" marR="75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 lIns="7560" rIns="7560" tIns="7560" bIns="75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Remarks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t" marL="7560" marR="75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 lIns="7560" rIns="7560" tIns="7560" bIns="75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Version(s)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t" marL="7560" marR="75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5f5f5"/>
                    </a:solidFill>
                  </a:tcPr>
                </a:tc>
              </a:tr>
              <a:tr h="527400">
                <a:tc>
                  <a:txBody>
                    <a:bodyPr lIns="7560" rIns="7560" tIns="7560" bIns="75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t" marL="7560" marR="75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7560" rIns="7560" tIns="7560" bIns="75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  <a:hlinkClick r:id="rId1"/>
                        </a:rPr>
                        <a:t>AFRINIC Number Resources Transfer Policy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t" marL="7560" marR="75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7560" rIns="7560" tIns="7560" bIns="75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  <a:hlinkClick r:id="rId2"/>
                        </a:rPr>
                        <a:t>D3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t" marL="7560" marR="75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7560" rIns="7560" tIns="7560" bIns="75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AFPUB-2020-GEN-006-DRAFT03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t" marL="7560" marR="75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7560" rIns="7560" tIns="7560" bIns="75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2021 Nov 22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t" marL="7560" marR="75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7560" rIns="7560" tIns="7560" bIns="75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Consensus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t" marL="7560" marR="75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7560" rIns="7560" tIns="7560" bIns="75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Awaiting Ratification by Board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t" marL="7560" marR="75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7560" rIns="7560" tIns="7560" bIns="75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t" marL="7560" marR="75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815040">
                <a:tc>
                  <a:txBody>
                    <a:bodyPr lIns="7560" rIns="7560" tIns="7560" bIns="75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t" marL="7560" marR="75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7560" rIns="7560" tIns="7560" bIns="75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  <a:hlinkClick r:id="rId3"/>
                        </a:rPr>
                        <a:t>RPKI ROAs for Unallocated and Unassigned AFRINIC Address Space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t" marL="7560" marR="75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7560" rIns="7560" tIns="7560" bIns="75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  <a:hlinkClick r:id="rId4"/>
                        </a:rPr>
                        <a:t>D3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t" marL="7560" marR="75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7560" rIns="7560" tIns="7560" bIns="75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AFPUB-2019-GEN-006-DRAFT03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t" marL="7560" marR="75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7560" rIns="7560" tIns="7560" bIns="75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2021 Apr 19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t" marL="7560" marR="75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7560" rIns="7560" tIns="7560" bIns="75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Ratified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t" marL="7560" marR="75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7560" rIns="7560" tIns="7560" bIns="75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Awaiting Implementation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t" marL="7560" marR="75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7560" rIns="7560" tIns="7560" bIns="75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t" marL="7560" marR="75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27400">
                <a:tc>
                  <a:txBody>
                    <a:bodyPr lIns="7560" rIns="7560" tIns="7560" bIns="75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t" marL="7560" marR="75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7560" rIns="7560" tIns="7560" bIns="75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  <a:hlinkClick r:id="rId5"/>
                        </a:rPr>
                        <a:t>Abuse Contact Policy Update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t" marL="7560" marR="75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7560" rIns="7560" tIns="7560" bIns="75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  <a:hlinkClick r:id="rId6"/>
                        </a:rPr>
                        <a:t>D7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t" marL="7560" marR="75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7560" rIns="7560" tIns="7560" bIns="75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AFPUB-2018-GEN-001-DRAFT07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t" marL="7560" marR="75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7560" rIns="7560" tIns="7560" bIns="75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2021 May 17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t" marL="7560" marR="75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7560" rIns="7560" tIns="7560" bIns="75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Consensus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t" marL="7560" marR="75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7560" rIns="7560" tIns="7560" bIns="75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Awaiting Ratification by Board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t" marL="7560" marR="75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7560" rIns="7560" tIns="7560" bIns="75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t" marL="7560" marR="75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27400">
                <a:tc>
                  <a:txBody>
                    <a:bodyPr lIns="7560" rIns="7560" tIns="7560" bIns="75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4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t" marL="7560" marR="75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7560" rIns="7560" tIns="7560" bIns="75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  <a:hlinkClick r:id="rId7"/>
                        </a:rPr>
                        <a:t>Policy Compliance Dashboard 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t" marL="7560" marR="75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7560" rIns="7560" tIns="7560" bIns="75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  <a:hlinkClick r:id="rId8"/>
                        </a:rPr>
                        <a:t>D2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t" marL="7560" marR="75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7560" rIns="7560" tIns="7560" bIns="75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AFPUB-2021-GEN-003-DRAFT02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t" marL="7560" marR="75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7560" rIns="7560" tIns="7560" bIns="75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2021 Nov 9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t" marL="7560" marR="75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7560" rIns="7560" tIns="7560" bIns="75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Consensus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t" marL="7560" marR="75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7560" rIns="7560" tIns="7560" bIns="75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Awaiting Ratification by Board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t" marL="7560" marR="75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7560" rIns="7560" tIns="7560" bIns="75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t" marL="7560" marR="75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27400">
                <a:tc>
                  <a:txBody>
                    <a:bodyPr lIns="7560" rIns="7560" tIns="7560" bIns="75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5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t" marL="7560" marR="75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7560" rIns="7560" tIns="7560" bIns="75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  <a:hlinkClick r:id="rId9"/>
                        </a:rPr>
                        <a:t>Abuse Contact Policy Update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t" marL="7560" marR="75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7560" rIns="7560" tIns="7560" bIns="75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  <a:hlinkClick r:id="rId10"/>
                        </a:rPr>
                        <a:t>D8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t" marL="7560" marR="75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7560" rIns="7560" tIns="7560" bIns="75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AFPUB-2018-GEN-001-DRAFT08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t" marL="7560" marR="75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7560" rIns="7560" tIns="7560" bIns="75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2022 May 15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t" marL="7560" marR="75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7560" rIns="7560" tIns="7560" bIns="75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Under Discussion</a:t>
                      </a: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t" marL="7560" marR="75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7560" rIns="7560" tIns="7560" bIns="75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t" marL="7560" marR="75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7560" rIns="7560" tIns="7560" bIns="75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anchor="t" marL="7560" marR="7560">
                    <a:lnL w="9360">
                      <a:solidFill>
                        <a:srgbClr val="dddddd"/>
                      </a:solidFill>
                    </a:lnL>
                    <a:lnR w="9360">
                      <a:solidFill>
                        <a:srgbClr val="dddddd"/>
                      </a:solidFill>
                    </a:lnR>
                    <a:lnT w="9360">
                      <a:solidFill>
                        <a:srgbClr val="dddddd"/>
                      </a:solidFill>
                    </a:lnT>
                    <a:lnB w="9360"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transition spd="med">
    <p:fade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sldNum" idx="13"/>
          </p:nvPr>
        </p:nvSpPr>
        <p:spPr>
          <a:xfrm>
            <a:off x="0" y="4786200"/>
            <a:ext cx="391320" cy="162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lstStyle>
            <a:lvl1pPr>
              <a:lnSpc>
                <a:spcPct val="80000"/>
              </a:lnSpc>
              <a:buNone/>
              <a:defRPr b="1" lang="pt-BR" sz="800" spc="-1" strike="noStrike">
                <a:solidFill>
                  <a:srgbClr val="002b49"/>
                </a:solidFill>
                <a:latin typeface="Times New Roman"/>
                <a:ea typeface="ＭＳ Ｐゴシック"/>
              </a:defRPr>
            </a:lvl1pPr>
          </a:lstStyle>
          <a:p>
            <a:pPr>
              <a:lnSpc>
                <a:spcPct val="80000"/>
              </a:lnSpc>
              <a:buNone/>
            </a:pPr>
            <a:fld id="{927EBE3F-2163-411B-B1BA-D36481B239BF}" type="slidenum">
              <a:rPr b="1" lang="pt-BR" sz="800" spc="-1" strike="noStrike">
                <a:solidFill>
                  <a:srgbClr val="002b49"/>
                </a:solidFill>
                <a:latin typeface="Times New Roman"/>
                <a:ea typeface="ＭＳ Ｐゴシック"/>
              </a:rPr>
              <a:t>&lt;number&gt;</a:t>
            </a:fld>
            <a:endParaRPr b="0" lang="pt-BR" sz="800" spc="-1" strike="noStrike">
              <a:latin typeface="Times New Roman"/>
            </a:endParaRPr>
          </a:p>
          <a:p>
            <a:pPr>
              <a:lnSpc>
                <a:spcPct val="80000"/>
              </a:lnSpc>
              <a:buNone/>
            </a:pPr>
            <a:endParaRPr b="0" lang="pt-BR" sz="2200" spc="-1" strike="noStrike">
              <a:latin typeface="Times New Roman"/>
            </a:endParaRPr>
          </a:p>
        </p:txBody>
      </p:sp>
      <p:sp>
        <p:nvSpPr>
          <p:cNvPr id="280" name="Shape 201"/>
          <p:cNvSpPr/>
          <p:nvPr/>
        </p:nvSpPr>
        <p:spPr>
          <a:xfrm>
            <a:off x="392040" y="878040"/>
            <a:ext cx="8136720" cy="64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80000"/>
              </a:lnSpc>
              <a:buNone/>
            </a:pPr>
            <a:r>
              <a:rPr b="1" lang="en-US" sz="2250" spc="-1" strike="noStrike">
                <a:solidFill>
                  <a:srgbClr val="0a406b"/>
                </a:solidFill>
                <a:latin typeface="Arial"/>
                <a:ea typeface="Arial"/>
              </a:rPr>
              <a:t>APNIC current policy proposals</a:t>
            </a:r>
            <a:endParaRPr b="0" lang="pt-BR" sz="2250" spc="-1" strike="noStrike">
              <a:latin typeface="Arial"/>
            </a:endParaRPr>
          </a:p>
        </p:txBody>
      </p:sp>
      <p:sp>
        <p:nvSpPr>
          <p:cNvPr id="281" name="ZoneTexte 5"/>
          <p:cNvSpPr/>
          <p:nvPr/>
        </p:nvSpPr>
        <p:spPr>
          <a:xfrm>
            <a:off x="391680" y="1520640"/>
            <a:ext cx="8659080" cy="307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1a1a1a"/>
                </a:solidFill>
                <a:latin typeface="Whitney SSm A"/>
                <a:ea typeface="DejaVu Sans"/>
              </a:rPr>
              <a:t>Reached consensus at </a:t>
            </a:r>
            <a:r>
              <a:rPr b="1" lang="en-US" sz="1800" spc="-1" strike="noStrike">
                <a:solidFill>
                  <a:srgbClr val="3333cc"/>
                </a:solidFill>
                <a:latin typeface="Whitney SSm A"/>
                <a:ea typeface="DejaVu Sans"/>
                <a:hlinkClick r:id="rId1"/>
              </a:rPr>
              <a:t>APNIC 55</a:t>
            </a:r>
            <a:endParaRPr b="0" lang="pt-BR" sz="18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3333cc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3333cc"/>
                </a:solidFill>
                <a:latin typeface="Whitney SSm A"/>
                <a:ea typeface="DejaVu Sans"/>
                <a:hlinkClick r:id="rId2"/>
              </a:rPr>
              <a:t>prop-147:</a:t>
            </a:r>
            <a:r>
              <a:rPr b="0" lang="en-US" sz="1800" spc="-1" strike="noStrike">
                <a:solidFill>
                  <a:srgbClr val="3333cc"/>
                </a:solidFill>
                <a:latin typeface="Whitney SSm A"/>
                <a:ea typeface="DejaVu Sans"/>
              </a:rPr>
              <a:t> </a:t>
            </a:r>
            <a:r>
              <a:rPr b="0" lang="en-US" sz="1800" spc="-1" strike="noStrike">
                <a:solidFill>
                  <a:srgbClr val="1a1a1a"/>
                </a:solidFill>
                <a:latin typeface="Whitney SSm A"/>
                <a:ea typeface="DejaVu Sans"/>
              </a:rPr>
              <a:t>Historical Resources Management</a:t>
            </a:r>
            <a:endParaRPr b="0" lang="pt-BR" sz="18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3333cc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3333cc"/>
                </a:solidFill>
                <a:latin typeface="Whitney SSm A"/>
                <a:ea typeface="DejaVu Sans"/>
                <a:hlinkClick r:id="rId3"/>
              </a:rPr>
              <a:t>prop-150</a:t>
            </a:r>
            <a:r>
              <a:rPr b="0" lang="en-US" sz="1800" spc="-1" strike="noStrike">
                <a:solidFill>
                  <a:srgbClr val="3333cc"/>
                </a:solidFill>
                <a:latin typeface="Whitney SSm A"/>
                <a:ea typeface="DejaVu Sans"/>
              </a:rPr>
              <a:t>: </a:t>
            </a:r>
            <a:r>
              <a:rPr b="0" lang="en-US" sz="1800" spc="-1" strike="noStrike">
                <a:solidFill>
                  <a:srgbClr val="1a1a1a"/>
                </a:solidFill>
                <a:latin typeface="Whitney SSm A"/>
                <a:ea typeface="DejaVu Sans"/>
              </a:rPr>
              <a:t>ROA/whois object with Private, Reserved and Unallocated (reserved/available) Origin ASN</a:t>
            </a:r>
            <a:endParaRPr b="0" lang="pt-BR" sz="18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3333cc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3333cc"/>
                </a:solidFill>
                <a:latin typeface="Whitney SSm A"/>
                <a:ea typeface="DejaVu Sans"/>
                <a:hlinkClick r:id="rId4"/>
              </a:rPr>
              <a:t>prop-151</a:t>
            </a:r>
            <a:r>
              <a:rPr b="0" lang="en-US" sz="1800" spc="-1" strike="noStrike">
                <a:solidFill>
                  <a:srgbClr val="3333cc"/>
                </a:solidFill>
                <a:latin typeface="Whitney SSm A"/>
                <a:ea typeface="DejaVu Sans"/>
              </a:rPr>
              <a:t>: </a:t>
            </a:r>
            <a:r>
              <a:rPr b="0" lang="en-US" sz="1800" spc="-1" strike="noStrike">
                <a:solidFill>
                  <a:srgbClr val="1a1a1a"/>
                </a:solidFill>
                <a:latin typeface="Whitney SSm A"/>
                <a:ea typeface="DejaVu Sans"/>
              </a:rPr>
              <a:t>Restricting non hierarchical as-set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1a1a1a"/>
                </a:solidFill>
                <a:latin typeface="Whitney SSm A"/>
                <a:ea typeface="DejaVu Sans"/>
              </a:rPr>
              <a:t>Under discussion</a:t>
            </a:r>
            <a:endParaRPr b="0" lang="pt-BR" sz="18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3333cc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3333cc"/>
                </a:solidFill>
                <a:latin typeface="Whitney SSm A"/>
                <a:ea typeface="DejaVu Sans"/>
                <a:hlinkClick r:id="rId5"/>
              </a:rPr>
              <a:t>prop-148</a:t>
            </a:r>
            <a:r>
              <a:rPr b="0" lang="en-US" sz="1800" spc="-1" strike="noStrike">
                <a:solidFill>
                  <a:srgbClr val="3333cc"/>
                </a:solidFill>
                <a:latin typeface="Whitney SSm A"/>
                <a:ea typeface="DejaVu Sans"/>
              </a:rPr>
              <a:t>: </a:t>
            </a:r>
            <a:r>
              <a:rPr b="0" lang="en-US" sz="1800" spc="-1" strike="noStrike">
                <a:solidFill>
                  <a:srgbClr val="1a1a1a"/>
                </a:solidFill>
                <a:latin typeface="Whitney SSm A"/>
                <a:ea typeface="DejaVu Sans"/>
              </a:rPr>
              <a:t>Leasing of Resources is not Acceptable</a:t>
            </a:r>
            <a:endParaRPr b="0" lang="pt-BR" sz="18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3333cc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3333cc"/>
                </a:solidFill>
                <a:latin typeface="Whitney SSm A"/>
                <a:ea typeface="DejaVu Sans"/>
                <a:hlinkClick r:id="rId6"/>
              </a:rPr>
              <a:t>prop-149</a:t>
            </a:r>
            <a:r>
              <a:rPr b="0" lang="en-US" sz="1800" spc="-1" strike="noStrike">
                <a:solidFill>
                  <a:srgbClr val="3333cc"/>
                </a:solidFill>
                <a:latin typeface="Whitney SSm A"/>
                <a:ea typeface="DejaVu Sans"/>
              </a:rPr>
              <a:t>: </a:t>
            </a:r>
            <a:r>
              <a:rPr b="0" lang="en-US" sz="1800" spc="-1" strike="noStrike">
                <a:solidFill>
                  <a:srgbClr val="1a1a1a"/>
                </a:solidFill>
                <a:latin typeface="Whitney SSm A"/>
                <a:ea typeface="DejaVu Sans"/>
              </a:rPr>
              <a:t>Change of maximum delegation for less than /21 total IPv4 holdings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1a1a1a"/>
                </a:solidFill>
                <a:latin typeface="Whitney SSm A"/>
                <a:ea typeface="DejaVu Sans"/>
              </a:rPr>
              <a:t>Pending implementation</a:t>
            </a:r>
            <a:endParaRPr b="0" lang="pt-BR" sz="18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3333cc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3333cc"/>
                </a:solidFill>
                <a:latin typeface="Whitney SSm A"/>
                <a:ea typeface="DejaVu Sans"/>
                <a:hlinkClick r:id="rId7"/>
              </a:rPr>
              <a:t>prop-145</a:t>
            </a:r>
            <a:r>
              <a:rPr b="0" lang="en-US" sz="1800" spc="-1" strike="noStrike">
                <a:solidFill>
                  <a:srgbClr val="3333cc"/>
                </a:solidFill>
                <a:latin typeface="Whitney SSm A"/>
                <a:ea typeface="DejaVu Sans"/>
              </a:rPr>
              <a:t>: </a:t>
            </a:r>
            <a:r>
              <a:rPr b="0" lang="en-US" sz="1800" spc="-1" strike="noStrike">
                <a:solidFill>
                  <a:srgbClr val="1a1a1a"/>
                </a:solidFill>
                <a:latin typeface="Whitney SSm A"/>
                <a:ea typeface="DejaVu Sans"/>
              </a:rPr>
              <a:t>Single Source for Definitions</a:t>
            </a:r>
            <a:endParaRPr b="0" lang="pt-BR" sz="1800" spc="-1" strike="noStrike">
              <a:latin typeface="Arial"/>
            </a:endParaRPr>
          </a:p>
        </p:txBody>
      </p:sp>
    </p:spTree>
  </p:cSld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16304</TotalTime>
  <Application>LibreOffice/7.3.2.2$MacOSX_X86_64 LibreOffice_project/49f2b1bff42cfccbd8f788c8dc32c1c309559be0</Application>
  <AppVersion>15.0000</AppVersion>
  <Words>1177</Words>
  <Paragraphs>255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2011-12-06T05:23:30Z</dcterms:created>
  <dc:creator>Rebekah</dc:creator>
  <dc:description/>
  <dc:language>pt-BR</dc:language>
  <cp:lastModifiedBy>Ricardo Patara</cp:lastModifiedBy>
  <cp:lastPrinted>2017-09-12T04:32:54Z</cp:lastPrinted>
  <dcterms:modified xsi:type="dcterms:W3CDTF">2023-03-15T17:53:06Z</dcterms:modified>
  <cp:revision>439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MSIP_Label_07222825-62ea-40f3-96b5-5375c07996e2_ActionId">
    <vt:lpwstr>8721e2fb-500f-480b-9392-a0c9ad752efc</vt:lpwstr>
  </property>
  <property fmtid="{D5CDD505-2E9C-101B-9397-08002B2CF9AE}" pid="7" name="MSIP_Label_07222825-62ea-40f3-96b5-5375c07996e2_ContentBits">
    <vt:lpwstr>0</vt:lpwstr>
  </property>
  <property fmtid="{D5CDD505-2E9C-101B-9397-08002B2CF9AE}" pid="8" name="MSIP_Label_07222825-62ea-40f3-96b5-5375c07996e2_Enabled">
    <vt:lpwstr>true</vt:lpwstr>
  </property>
  <property fmtid="{D5CDD505-2E9C-101B-9397-08002B2CF9AE}" pid="9" name="MSIP_Label_07222825-62ea-40f3-96b5-5375c07996e2_Method">
    <vt:lpwstr>Privileged</vt:lpwstr>
  </property>
  <property fmtid="{D5CDD505-2E9C-101B-9397-08002B2CF9AE}" pid="10" name="MSIP_Label_07222825-62ea-40f3-96b5-5375c07996e2_Name">
    <vt:lpwstr>unrestricted_parent.2</vt:lpwstr>
  </property>
  <property fmtid="{D5CDD505-2E9C-101B-9397-08002B2CF9AE}" pid="11" name="MSIP_Label_07222825-62ea-40f3-96b5-5375c07996e2_SetDate">
    <vt:lpwstr>2023-03-12T17:15:15Z</vt:lpwstr>
  </property>
  <property fmtid="{D5CDD505-2E9C-101B-9397-08002B2CF9AE}" pid="12" name="MSIP_Label_07222825-62ea-40f3-96b5-5375c07996e2_SiteId">
    <vt:lpwstr>90c7a20a-f34b-40bf-bc48-b9253b6f5d20</vt:lpwstr>
  </property>
  <property fmtid="{D5CDD505-2E9C-101B-9397-08002B2CF9AE}" pid="13" name="Notes">
    <vt:i4>13</vt:i4>
  </property>
  <property fmtid="{D5CDD505-2E9C-101B-9397-08002B2CF9AE}" pid="14" name="PresentationFormat">
    <vt:lpwstr>Personnalisé</vt:lpwstr>
  </property>
  <property fmtid="{D5CDD505-2E9C-101B-9397-08002B2CF9AE}" pid="15" name="ScaleCrop">
    <vt:bool>0</vt:bool>
  </property>
  <property fmtid="{D5CDD505-2E9C-101B-9397-08002B2CF9AE}" pid="16" name="ShareDoc">
    <vt:bool>0</vt:bool>
  </property>
  <property fmtid="{D5CDD505-2E9C-101B-9397-08002B2CF9AE}" pid="17" name="Slides">
    <vt:i4>13</vt:i4>
  </property>
</Properties>
</file>