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0"/>
  </p:normalViewPr>
  <p:slideViewPr>
    <p:cSldViewPr snapToGrid="0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3964C-8D14-595E-6AB3-591E03C46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44F668-8088-7524-DC75-21D44909C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F2E796-FE08-4FF9-4784-7366342FC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73A1CD-2CF8-F825-192B-1F9949A6B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B6C411-3C74-34B6-6EAA-745BCB905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1064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D50D46-1AAD-387F-77A9-FBBFCC382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8976A6-4551-7A07-1212-5A66D5D5D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3741A-031E-BE0B-7EE3-A547A33D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3BA76-C456-FC89-F762-5254E217D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1A58FA-7BE8-2F61-BD32-878CC7F84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616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BA78FF-6EEA-A01A-2C01-A13F19154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7A80BA9-9B40-D4A7-FA44-BE0037077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C09942-A244-076D-B5C7-1AF87A7EA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DE6631-05A8-E534-CBAC-BF1F31D7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E3E844-BA35-1B74-C3E6-64C07C00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316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C775B-A3D0-9E6F-56A0-9E8B4788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FFFA33-8542-8FAC-B8C3-E58AA5C06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5F0FD3-D7F7-4D53-9232-3F56302B0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182D7E-0833-67C8-2DA0-307907E3C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5DBFBF-BC3A-3741-9F1C-565317FEB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69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29FE89-552A-94B2-8926-BC043694B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7C21C1-4CCF-2292-F7E6-5DAF55794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94930B-6FEC-6E55-F1A4-4C9410A9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06B472-0552-2EDD-2B5C-129DF8213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BB1D22-8EB8-9EB6-4E11-0BE4744C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441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386381-7A97-A751-0808-8FD24BAB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68D68C-7593-9CF6-6B6B-6A4B935C5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59CB86-9BD6-60B8-1C64-86471D334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6C01BC-B83C-21B3-DFE9-C40187C3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E39C69-4762-B9FF-56EC-24CE0E372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55DC14-4F0B-79DA-4790-644B29348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9486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EA694-0F42-B73F-9F1C-E18D49A83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83659B-1206-9307-6431-2C9C9396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7600335-C84B-C4C9-C848-90392D0CE1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48F5730-83F1-CD03-AFD5-760D76F20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8308B4-2C57-DF61-6A2E-33FEF4C03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E1EA69-0980-18AB-0BB6-36C1C605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2D86D9F-BDB1-7784-8DF4-18A1E944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9822E54-2BB2-7058-60FA-6F6A483B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9701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4DC09-40ED-D307-4AFA-8EFF9D57F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2CF77C-AFB0-E0E3-B8D2-C5ACDB0B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295AEF-FA94-66FF-787C-C600727BF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7816E5-47A1-CD86-BE55-E33C00037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674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D8F1E2D-8C51-CC1E-EB1E-2D907AFF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03A7DAF-8727-E544-BA7D-1239EA4F1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44DC55-1ABF-0C89-DDA4-6319BD4A3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592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9E7D1-FAC2-8A36-546E-4BB75DCD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8D8058-D121-825A-F475-910FDF5DC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C5E185-2097-C330-B81B-96D2C3202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0A60A4-93EC-9266-64D6-AEF6918B3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DA957C2-95D0-6817-42BC-059541191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09E355-91C8-AFF0-647E-396A1D75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7044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20632-8617-BF48-FB37-385A7568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93F1E8D-28CD-4A25-2E1C-97CE4EB75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09D902-3191-1774-3107-8DE27B04F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DFFC78-EF15-5948-6963-37D55DC6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63FF89-053D-EE50-1581-8B0F9061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DEA316-14ED-09DE-C625-287E65B7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0548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E790A18-95F9-431B-BB03-935852BB8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2999C2-260A-C962-B692-8FBC47C1B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7DF633-54D8-56AA-D1E1-0B91FD662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8B393-DDA1-6A4C-BE42-7B4179E609B4}" type="datetimeFigureOut">
              <a:rPr lang="es-AR" smtClean="0"/>
              <a:t>6/12/22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C0D942-50DF-3389-26A4-719F30B0E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0FA85F-68CE-0536-A2A4-759B6A9A0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0012F-737B-B74D-9170-E62D74801F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356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B1EA18-A3A6-092C-F81F-042B143E6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s-AR" sz="4800">
                <a:solidFill>
                  <a:srgbClr val="FFFFFF"/>
                </a:solidFill>
              </a:rPr>
              <a:t>ASO AC Operating Procedures Review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9483DB-5DB7-E795-7C8C-D4381B673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s-AR" dirty="0"/>
              <a:t>ASO AC </a:t>
            </a:r>
            <a:r>
              <a:rPr lang="es-AR" dirty="0" err="1"/>
              <a:t>Call</a:t>
            </a:r>
            <a:r>
              <a:rPr lang="es-AR" dirty="0"/>
              <a:t> </a:t>
            </a:r>
            <a:r>
              <a:rPr lang="es-AR" dirty="0" err="1"/>
              <a:t>December</a:t>
            </a:r>
            <a:r>
              <a:rPr lang="es-AR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132688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306BBD6-21B4-F3D3-5DE4-8676C931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s-AR" sz="4000" dirty="0" err="1">
                <a:solidFill>
                  <a:srgbClr val="FFFFFF"/>
                </a:solidFill>
              </a:rPr>
              <a:t>Section</a:t>
            </a:r>
            <a:r>
              <a:rPr lang="es-AR" sz="4000" dirty="0">
                <a:solidFill>
                  <a:srgbClr val="FFFFFF"/>
                </a:solidFill>
              </a:rPr>
              <a:t> 4. </a:t>
            </a:r>
            <a:r>
              <a:rPr lang="es-AR" sz="4000" dirty="0" err="1">
                <a:solidFill>
                  <a:srgbClr val="FFFFFF"/>
                </a:solidFill>
              </a:rPr>
              <a:t>Officers</a:t>
            </a:r>
            <a:endParaRPr lang="es-AR" sz="40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398FA-BF5F-CDE3-02EB-7904D3F6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dirty="0"/>
              <a:t>The proposal change was to elect Chair and Vice Chairs by ASO AC votes.</a:t>
            </a:r>
          </a:p>
          <a:p>
            <a:r>
              <a:rPr lang="en-US" dirty="0"/>
              <a:t>Following discussions hold in our F2F meeting in Belgrade, we rejected this proposal and will not conduct any substantial change to this section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83549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B1CF712-D90C-99F0-EC98-6ADA4415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ASO AC’s Decision processes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B3C129-97A5-5591-812D-3B6C372F4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sz="2600" dirty="0"/>
              <a:t>To Include a specific section on Voting Process that can be applied to all the cases.</a:t>
            </a:r>
          </a:p>
          <a:p>
            <a:pPr>
              <a:buFontTx/>
              <a:buChar char="-"/>
            </a:pPr>
            <a:r>
              <a:rPr lang="en-US" sz="2600" dirty="0"/>
              <a:t>Unify the way in which decisions are made, giving priority to e-vote.</a:t>
            </a:r>
          </a:p>
          <a:p>
            <a:pPr>
              <a:buFontTx/>
              <a:buChar char="-"/>
            </a:pPr>
            <a:r>
              <a:rPr lang="en-US" sz="2600" dirty="0"/>
              <a:t>Simple majority (50%+1) of ASO AC Will be the rule, and supermajority for few special cases (to be defined).</a:t>
            </a:r>
          </a:p>
          <a:p>
            <a:pPr>
              <a:buFontTx/>
              <a:buChar char="-"/>
            </a:pPr>
            <a:r>
              <a:rPr lang="en-US" sz="2600" dirty="0"/>
              <a:t>To replace Schultze method for a more transparent and easier tool.</a:t>
            </a:r>
          </a:p>
          <a:p>
            <a:pPr>
              <a:buFontTx/>
              <a:buChar char="-"/>
            </a:pPr>
            <a:r>
              <a:rPr lang="en-US" sz="2600" dirty="0"/>
              <a:t>All votes must be public by rule and private vote as an exception, only for ICANN Board election, or other ICANN position (e.g. </a:t>
            </a:r>
            <a:r>
              <a:rPr lang="en-US" sz="2600" dirty="0" err="1"/>
              <a:t>NomCom</a:t>
            </a:r>
            <a:r>
              <a:rPr lang="en-US" sz="2600" dirty="0"/>
              <a:t>), or Chair election.</a:t>
            </a:r>
          </a:p>
          <a:p>
            <a:pPr>
              <a:buFontTx/>
              <a:buChar char="-"/>
            </a:pPr>
            <a:r>
              <a:rPr lang="en-US" sz="2600" dirty="0"/>
              <a:t>To include the obligation for ASO AC members to justify abstention votes (it will only count towards quorum not majority)</a:t>
            </a:r>
          </a:p>
          <a:p>
            <a:pPr>
              <a:buFontTx/>
              <a:buChar char="-"/>
            </a:pPr>
            <a:r>
              <a:rPr lang="en-US" sz="2600" dirty="0"/>
              <a:t>Voting processes will be conducted always (including only one candidate).</a:t>
            </a:r>
          </a:p>
        </p:txBody>
      </p:sp>
    </p:spTree>
    <p:extLst>
      <p:ext uri="{BB962C8B-B14F-4D97-AF65-F5344CB8AC3E}">
        <p14:creationId xmlns:p14="http://schemas.microsoft.com/office/powerpoint/2010/main" val="2310226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94DC1822-039D-D468-4009-2A591984B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Thank you! Muchas gracias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3786FF-8666-DBDD-1305-4140A085B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9704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201</Words>
  <Application>Microsoft Macintosh PowerPoint</Application>
  <PresentationFormat>Panorámica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ASO AC Operating Procedures Review</vt:lpstr>
      <vt:lpstr>Section 4. Officers</vt:lpstr>
      <vt:lpstr>ASO AC’s Decision processes</vt:lpstr>
      <vt:lpstr>Thank you! Muchas 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ASO AC Operating Procedures Review</dc:title>
  <dc:creator>Esteban  Lescano</dc:creator>
  <cp:lastModifiedBy>Esteban  Lescano</cp:lastModifiedBy>
  <cp:revision>8</cp:revision>
  <dcterms:created xsi:type="dcterms:W3CDTF">2022-10-24T05:10:38Z</dcterms:created>
  <dcterms:modified xsi:type="dcterms:W3CDTF">2022-12-06T18:24:02Z</dcterms:modified>
</cp:coreProperties>
</file>