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6.png" ContentType="image/png"/>
  <Override PartName="/ppt/media/image11.png" ContentType="image/png"/>
  <Override PartName="/ppt/media/image12.png" ContentType="image/png"/>
  <Override PartName="/ppt/media/image8.wmf" ContentType="image/x-wmf"/>
  <Override PartName="/ppt/media/image7.png" ContentType="image/png"/>
  <Override PartName="/ppt/media/image10.png" ContentType="image/png"/>
  <Override PartName="/ppt/media/image9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_rels/slideLayout71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9.xml.rels" ContentType="application/vnd.openxmlformats-package.relationships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0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Slides/_rels/notesSlide9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6.xml.rels" ContentType="application/vnd.openxmlformats-package.relationships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</p:sldIdLst>
  <p:sldSz cx="9144000" cy="5145088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7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GB" sz="1800" spc="-1" strike="noStrike">
                <a:solidFill>
                  <a:srgbClr val="ffffff"/>
                </a:solidFill>
                <a:latin typeface="Arial"/>
              </a:rPr>
              <a:t>Click to move the slide</a:t>
            </a: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pt-BR" sz="2000" spc="-1" strike="noStrike">
                <a:latin typeface="Arial"/>
              </a:rPr>
              <a:t>Click to edit the notes format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pt-BR" sz="1400" spc="-1" strike="noStrike">
                <a:latin typeface="Times New Roman"/>
              </a:rPr>
              <a:t>&lt;header&gt;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248" name="PlaceHolder 4"/>
          <p:cNvSpPr>
            <a:spLocks noGrp="1"/>
          </p:cNvSpPr>
          <p:nvPr>
            <p:ph type="dt" idx="5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pt-BR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pt-BR" sz="1400" spc="-1" strike="noStrike">
                <a:latin typeface="Times New Roman"/>
              </a:rPr>
              <a:t>&lt;date/time&gt;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249" name="PlaceHolder 5"/>
          <p:cNvSpPr>
            <a:spLocks noGrp="1"/>
          </p:cNvSpPr>
          <p:nvPr>
            <p:ph type="ftr" idx="6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pt-BR" sz="1400" spc="-1" strike="noStrike">
                <a:latin typeface="Times New Roman"/>
              </a:defRPr>
            </a:lvl1pPr>
          </a:lstStyle>
          <a:p>
            <a:r>
              <a:rPr b="0" lang="pt-BR" sz="1400" spc="-1" strike="noStrike">
                <a:latin typeface="Times New Roman"/>
              </a:rPr>
              <a:t>&lt;footer&gt;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250" name="PlaceHolder 6"/>
          <p:cNvSpPr>
            <a:spLocks noGrp="1"/>
          </p:cNvSpPr>
          <p:nvPr>
            <p:ph type="sldNum" idx="7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pt-BR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3E0C78E1-3031-402C-A6B3-3F864D016C67}" type="slidenum">
              <a:rPr b="0" lang="pt-BR" sz="1400" spc="-1" strike="noStrike">
                <a:latin typeface="Times New Roman"/>
              </a:rPr>
              <a:t>&lt;number&gt;</a:t>
            </a:fld>
            <a:endParaRPr b="0" lang="pt-B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sldNum" idx="14"/>
          </p:nvPr>
        </p:nvSpPr>
        <p:spPr>
          <a:xfrm>
            <a:off x="4278240" y="10156680"/>
            <a:ext cx="3274560" cy="528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lstStyle>
            <a:lvl1pPr algn="r">
              <a:lnSpc>
                <a:spcPct val="93000"/>
              </a:lnSpc>
              <a:buNone/>
              <a:tabLst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  <a:ea typeface="ＭＳ Ｐゴシック"/>
              </a:defRPr>
            </a:lvl1pPr>
          </a:lstStyle>
          <a:p>
            <a:pPr algn="r">
              <a:lnSpc>
                <a:spcPct val="93000"/>
              </a:lnSpc>
              <a:buNone/>
              <a:tabLst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</a:tabLst>
            </a:pPr>
            <a:fld id="{79517109-C4A0-45D2-95D6-79245B3DC60A}" type="slidenum">
              <a:rPr b="0" lang="pt-BR" sz="1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 b="0" lang="pt-BR" sz="1400" spc="-1" strike="noStrike">
              <a:latin typeface="Times New Roman"/>
            </a:endParaRPr>
          </a:p>
        </p:txBody>
      </p:sp>
      <p:sp>
        <p:nvSpPr>
          <p:cNvPr id="285" name="Text Box 1"/>
          <p:cNvSpPr/>
          <p:nvPr/>
        </p:nvSpPr>
        <p:spPr>
          <a:xfrm>
            <a:off x="4278240" y="10156680"/>
            <a:ext cx="3276360" cy="52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3000"/>
              </a:lnSpc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fld id="{EACC9418-AC47-40F6-958A-99742463EF07}" type="slidenum">
              <a:rPr b="0" lang="pt-BR" sz="1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 b="0" lang="pt-BR" sz="1400" spc="-1" strike="noStrike">
              <a:latin typeface="Arial"/>
            </a:endParaRPr>
          </a:p>
        </p:txBody>
      </p:sp>
      <p:sp>
        <p:nvSpPr>
          <p:cNvPr id="286" name="Text Box 2"/>
          <p:cNvSpPr/>
          <p:nvPr/>
        </p:nvSpPr>
        <p:spPr>
          <a:xfrm>
            <a:off x="4278240" y="10156680"/>
            <a:ext cx="3279240" cy="53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3000"/>
              </a:lnSpc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fld id="{5A81979D-E414-405C-A793-8797654B6E8C}" type="slidenum">
              <a:rPr b="0" lang="pt-BR" sz="1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 b="0" lang="pt-BR" sz="1400" spc="-1" strike="noStrike"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sldImg"/>
          </p:nvPr>
        </p:nvSpPr>
        <p:spPr>
          <a:xfrm>
            <a:off x="382680" y="685800"/>
            <a:ext cx="6092640" cy="3428640"/>
          </a:xfrm>
          <a:prstGeom prst="rect">
            <a:avLst/>
          </a:prstGeom>
          <a:ln w="0">
            <a:noFill/>
          </a:ln>
        </p:spPr>
      </p:sp>
      <p:sp>
        <p:nvSpPr>
          <p:cNvPr id="288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289" name="Text Box 5"/>
          <p:cNvSpPr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fld id="{AF30881A-C28C-4E10-AC46-D9AB93149B8D}" type="slidenum">
              <a:rPr b="0" lang="pt-BR" sz="12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&lt;number&gt;</a:t>
            </a:fld>
            <a:endParaRPr b="0" lang="pt-BR" sz="1200" spc="-1" strike="noStrike">
              <a:latin typeface="Arial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sldNum" idx="23"/>
          </p:nvPr>
        </p:nvSpPr>
        <p:spPr>
          <a:xfrm>
            <a:off x="4278240" y="10156680"/>
            <a:ext cx="3274560" cy="528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lstStyle>
            <a:lvl1pPr algn="r">
              <a:lnSpc>
                <a:spcPct val="93000"/>
              </a:lnSpc>
              <a:buNone/>
              <a:tabLst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  <a:ea typeface="ＭＳ Ｐゴシック"/>
              </a:defRPr>
            </a:lvl1pPr>
          </a:lstStyle>
          <a:p>
            <a:pPr algn="r">
              <a:lnSpc>
                <a:spcPct val="93000"/>
              </a:lnSpc>
              <a:buNone/>
              <a:tabLst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</a:tabLst>
            </a:pPr>
            <a:fld id="{672820BC-1409-45B1-8544-E39412A2F675}" type="slidenum">
              <a:rPr b="0" lang="pt-BR" sz="1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 b="0" lang="pt-BR" sz="1400" spc="-1" strike="noStrike">
              <a:latin typeface="Times New Roman"/>
            </a:endParaRPr>
          </a:p>
        </p:txBody>
      </p:sp>
      <p:sp>
        <p:nvSpPr>
          <p:cNvPr id="320" name="Text Box 1"/>
          <p:cNvSpPr/>
          <p:nvPr/>
        </p:nvSpPr>
        <p:spPr>
          <a:xfrm>
            <a:off x="4278240" y="10156680"/>
            <a:ext cx="3276360" cy="52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3000"/>
              </a:lnSpc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fld id="{CC0FC88E-820E-4715-9745-4FF97E5589F9}" type="slidenum">
              <a:rPr b="0" lang="pt-BR" sz="1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 b="0" lang="pt-BR" sz="1400" spc="-1" strike="noStrike">
              <a:latin typeface="Arial"/>
            </a:endParaRPr>
          </a:p>
        </p:txBody>
      </p:sp>
      <p:sp>
        <p:nvSpPr>
          <p:cNvPr id="321" name="Text Box 2"/>
          <p:cNvSpPr/>
          <p:nvPr/>
        </p:nvSpPr>
        <p:spPr>
          <a:xfrm>
            <a:off x="4278240" y="10156680"/>
            <a:ext cx="3279240" cy="53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3000"/>
              </a:lnSpc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fld id="{75C2A2D2-A8F0-40C5-88BB-05A1F34C175B}" type="slidenum">
              <a:rPr b="0" lang="pt-BR" sz="1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 b="0" lang="pt-BR" sz="1400" spc="-1" strike="noStrike">
              <a:latin typeface="Arial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 type="sldImg"/>
          </p:nvPr>
        </p:nvSpPr>
        <p:spPr>
          <a:xfrm>
            <a:off x="382680" y="685800"/>
            <a:ext cx="6092640" cy="3428640"/>
          </a:xfrm>
          <a:prstGeom prst="rect">
            <a:avLst/>
          </a:prstGeom>
          <a:ln w="0">
            <a:noFill/>
          </a:ln>
        </p:spPr>
      </p:sp>
      <p:sp>
        <p:nvSpPr>
          <p:cNvPr id="323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endParaRPr b="0" lang="pt-BR" sz="2000" spc="-1" strike="noStrike"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sldNum" idx="15"/>
          </p:nvPr>
        </p:nvSpPr>
        <p:spPr>
          <a:xfrm>
            <a:off x="4278240" y="10156680"/>
            <a:ext cx="3274560" cy="528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lstStyle>
            <a:lvl1pPr algn="r">
              <a:lnSpc>
                <a:spcPct val="93000"/>
              </a:lnSpc>
              <a:buNone/>
              <a:tabLst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  <a:ea typeface="ＭＳ Ｐゴシック"/>
              </a:defRPr>
            </a:lvl1pPr>
          </a:lstStyle>
          <a:p>
            <a:pPr algn="r">
              <a:lnSpc>
                <a:spcPct val="93000"/>
              </a:lnSpc>
              <a:buNone/>
              <a:tabLst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</a:tabLst>
            </a:pPr>
            <a:fld id="{5833E126-BE9E-47B1-A66E-FC99A916E32A}" type="slidenum">
              <a:rPr b="0" lang="pt-BR" sz="1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 b="0" lang="pt-BR" sz="1400" spc="-1" strike="noStrike">
              <a:latin typeface="Times New Roman"/>
            </a:endParaRPr>
          </a:p>
        </p:txBody>
      </p:sp>
      <p:sp>
        <p:nvSpPr>
          <p:cNvPr id="291" name="Text Box 1"/>
          <p:cNvSpPr/>
          <p:nvPr/>
        </p:nvSpPr>
        <p:spPr>
          <a:xfrm>
            <a:off x="4278240" y="10156680"/>
            <a:ext cx="3276360" cy="52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3000"/>
              </a:lnSpc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fld id="{271B5D56-5838-4266-98C9-4AC5802287A6}" type="slidenum">
              <a:rPr b="0" lang="pt-BR" sz="1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 b="0" lang="pt-BR" sz="1400" spc="-1" strike="noStrike">
              <a:latin typeface="Arial"/>
            </a:endParaRPr>
          </a:p>
        </p:txBody>
      </p:sp>
      <p:sp>
        <p:nvSpPr>
          <p:cNvPr id="292" name="Text Box 2"/>
          <p:cNvSpPr/>
          <p:nvPr/>
        </p:nvSpPr>
        <p:spPr>
          <a:xfrm>
            <a:off x="4278240" y="10156680"/>
            <a:ext cx="3279240" cy="53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3000"/>
              </a:lnSpc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fld id="{C60687CB-45CE-4287-821D-C84CE9173D85}" type="slidenum">
              <a:rPr b="0" lang="pt-BR" sz="1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 b="0" lang="pt-BR" sz="1400" spc="-1" strike="noStrike"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sldImg"/>
          </p:nvPr>
        </p:nvSpPr>
        <p:spPr>
          <a:xfrm>
            <a:off x="382680" y="685800"/>
            <a:ext cx="6092640" cy="3428640"/>
          </a:xfrm>
          <a:prstGeom prst="rect">
            <a:avLst/>
          </a:prstGeom>
          <a:ln w="0">
            <a:noFill/>
          </a:ln>
        </p:spPr>
      </p:sp>
      <p:sp>
        <p:nvSpPr>
          <p:cNvPr id="294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295" name="Text Box 5"/>
          <p:cNvSpPr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fld id="{881B34FC-7C32-46C4-A6A0-0088FD3FC00A}" type="slidenum">
              <a:rPr b="0" lang="pt-BR" sz="12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&lt;number&gt;</a:t>
            </a:fld>
            <a:endParaRPr b="0" lang="pt-BR" sz="12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sldImg"/>
          </p:nvPr>
        </p:nvSpPr>
        <p:spPr>
          <a:xfrm>
            <a:off x="382680" y="685800"/>
            <a:ext cx="6092640" cy="3428640"/>
          </a:xfrm>
          <a:prstGeom prst="rect">
            <a:avLst/>
          </a:prstGeom>
          <a:ln w="0">
            <a:noFill/>
          </a:ln>
        </p:spPr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1520" cy="4804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298" name="PlaceHolder 3"/>
          <p:cNvSpPr>
            <a:spLocks noGrp="1"/>
          </p:cNvSpPr>
          <p:nvPr>
            <p:ph type="sldNum" idx="16"/>
          </p:nvPr>
        </p:nvSpPr>
        <p:spPr>
          <a:xfrm>
            <a:off x="4278240" y="10156680"/>
            <a:ext cx="3274560" cy="528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lstStyle>
            <a:lvl1pPr algn="r">
              <a:lnSpc>
                <a:spcPct val="93000"/>
              </a:lnSpc>
              <a:buNone/>
              <a:tabLst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  <a:ea typeface="ＭＳ Ｐゴシック"/>
              </a:defRPr>
            </a:lvl1pPr>
          </a:lstStyle>
          <a:p>
            <a:pPr algn="r">
              <a:lnSpc>
                <a:spcPct val="93000"/>
              </a:lnSpc>
              <a:buNone/>
              <a:tabLst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</a:tabLst>
            </a:pPr>
            <a:fld id="{C4AFE051-5B4C-4722-8A70-1080EFDF7F7C}" type="slidenum">
              <a:rPr b="0" lang="en-US" sz="1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 b="0" lang="pt-BR" sz="14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sldNum" idx="17"/>
          </p:nvPr>
        </p:nvSpPr>
        <p:spPr>
          <a:xfrm>
            <a:off x="4278240" y="10156680"/>
            <a:ext cx="3274560" cy="528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lstStyle>
            <a:lvl1pPr algn="r">
              <a:lnSpc>
                <a:spcPct val="93000"/>
              </a:lnSpc>
              <a:buNone/>
              <a:tabLst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  <a:ea typeface="ＭＳ Ｐゴシック"/>
              </a:defRPr>
            </a:lvl1pPr>
          </a:lstStyle>
          <a:p>
            <a:pPr algn="r">
              <a:lnSpc>
                <a:spcPct val="93000"/>
              </a:lnSpc>
              <a:buNone/>
              <a:tabLst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</a:tabLst>
            </a:pPr>
            <a:fld id="{66A5373A-522E-4D10-BA07-74D9D02D95FE}" type="slidenum">
              <a:rPr b="0" lang="pt-BR" sz="1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 b="0" lang="pt-BR" sz="1400" spc="-1" strike="noStrike">
              <a:latin typeface="Times New Roman"/>
            </a:endParaRPr>
          </a:p>
        </p:txBody>
      </p:sp>
      <p:sp>
        <p:nvSpPr>
          <p:cNvPr id="300" name="Text Box 1"/>
          <p:cNvSpPr/>
          <p:nvPr/>
        </p:nvSpPr>
        <p:spPr>
          <a:xfrm>
            <a:off x="4278240" y="10156680"/>
            <a:ext cx="3276360" cy="52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3000"/>
              </a:lnSpc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fld id="{9CEA4692-4528-4347-8170-DBC45E681651}" type="slidenum">
              <a:rPr b="0" lang="pt-BR" sz="1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 b="0" lang="pt-BR" sz="1400" spc="-1" strike="noStrike">
              <a:latin typeface="Arial"/>
            </a:endParaRPr>
          </a:p>
        </p:txBody>
      </p:sp>
      <p:sp>
        <p:nvSpPr>
          <p:cNvPr id="301" name="Text Box 2"/>
          <p:cNvSpPr/>
          <p:nvPr/>
        </p:nvSpPr>
        <p:spPr>
          <a:xfrm>
            <a:off x="4278240" y="10156680"/>
            <a:ext cx="3279240" cy="53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3000"/>
              </a:lnSpc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fld id="{F7D02B4B-DACF-4378-B0C2-2C3599697D53}" type="slidenum">
              <a:rPr b="0" lang="pt-BR" sz="1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 b="0" lang="pt-BR" sz="1400" spc="-1" strike="noStrike">
              <a:latin typeface="Arial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 type="sldImg"/>
          </p:nvPr>
        </p:nvSpPr>
        <p:spPr>
          <a:xfrm>
            <a:off x="380880" y="695160"/>
            <a:ext cx="6094080" cy="3428640"/>
          </a:xfrm>
          <a:prstGeom prst="rect">
            <a:avLst/>
          </a:prstGeom>
          <a:ln w="0">
            <a:noFill/>
          </a:ln>
        </p:spPr>
      </p:sp>
      <p:sp>
        <p:nvSpPr>
          <p:cNvPr id="303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endParaRPr b="0" lang="pt-BR" sz="2000" spc="-1" strike="noStrike"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sldImg"/>
          </p:nvPr>
        </p:nvSpPr>
        <p:spPr>
          <a:xfrm>
            <a:off x="382680" y="685800"/>
            <a:ext cx="6092640" cy="3428640"/>
          </a:xfrm>
          <a:prstGeom prst="rect">
            <a:avLst/>
          </a:prstGeom>
          <a:ln w="0">
            <a:noFill/>
          </a:ln>
        </p:spPr>
      </p:sp>
      <p:sp>
        <p:nvSpPr>
          <p:cNvPr id="305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1520" cy="4804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</a:pPr>
            <a:r>
              <a:rPr b="0" lang="en-US" sz="2000" spc="-1" strike="noStrike">
                <a:latin typeface="Arial"/>
                <a:ea typeface="ＭＳ Ｐゴシック"/>
              </a:rPr>
              <a:t>Zoom url is published in the calendar one week before the meeting.</a:t>
            </a:r>
            <a:endParaRPr b="0" lang="pt-B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b="0" lang="en-US" sz="2000" spc="-1" strike="noStrike">
                <a:latin typeface="Arial"/>
                <a:ea typeface="ＭＳ Ｐゴシック"/>
              </a:rPr>
              <a:t>Minutes are public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 type="sldNum" idx="18"/>
          </p:nvPr>
        </p:nvSpPr>
        <p:spPr>
          <a:xfrm>
            <a:off x="4278240" y="10156680"/>
            <a:ext cx="3274560" cy="528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lstStyle>
            <a:lvl1pPr algn="r">
              <a:lnSpc>
                <a:spcPct val="93000"/>
              </a:lnSpc>
              <a:buNone/>
              <a:tabLst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  <a:ea typeface="ＭＳ Ｐゴシック"/>
              </a:defRPr>
            </a:lvl1pPr>
          </a:lstStyle>
          <a:p>
            <a:pPr algn="r">
              <a:lnSpc>
                <a:spcPct val="93000"/>
              </a:lnSpc>
              <a:buNone/>
              <a:tabLst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</a:tabLst>
            </a:pPr>
            <a:fld id="{B9CC655F-92CA-42D8-B344-E11738604939}" type="slidenum">
              <a:rPr b="0" lang="en-US" sz="1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 b="0" lang="pt-BR" sz="14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sldImg"/>
          </p:nvPr>
        </p:nvSpPr>
        <p:spPr>
          <a:xfrm>
            <a:off x="382680" y="685800"/>
            <a:ext cx="6092640" cy="3428640"/>
          </a:xfrm>
          <a:prstGeom prst="rect">
            <a:avLst/>
          </a:prstGeom>
          <a:ln w="0">
            <a:noFill/>
          </a:ln>
        </p:spPr>
      </p:sp>
      <p:sp>
        <p:nvSpPr>
          <p:cNvPr id="308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1520" cy="4804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 type="sldNum" idx="19"/>
          </p:nvPr>
        </p:nvSpPr>
        <p:spPr>
          <a:xfrm>
            <a:off x="4278240" y="10156680"/>
            <a:ext cx="3274560" cy="528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lstStyle>
            <a:lvl1pPr algn="r">
              <a:lnSpc>
                <a:spcPct val="93000"/>
              </a:lnSpc>
              <a:buNone/>
              <a:tabLst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  <a:ea typeface="ＭＳ Ｐゴシック"/>
              </a:defRPr>
            </a:lvl1pPr>
          </a:lstStyle>
          <a:p>
            <a:pPr algn="r">
              <a:lnSpc>
                <a:spcPct val="93000"/>
              </a:lnSpc>
              <a:buNone/>
              <a:tabLst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</a:tabLst>
            </a:pPr>
            <a:fld id="{F64DF78E-6AD6-425E-9E49-26FF08B7910B}" type="slidenum">
              <a:rPr b="0" lang="en-US" sz="1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 b="0" lang="pt-BR" sz="14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sldImg"/>
          </p:nvPr>
        </p:nvSpPr>
        <p:spPr>
          <a:xfrm>
            <a:off x="382680" y="685800"/>
            <a:ext cx="6092640" cy="3428640"/>
          </a:xfrm>
          <a:prstGeom prst="rect">
            <a:avLst/>
          </a:prstGeom>
          <a:ln w="0">
            <a:noFill/>
          </a:ln>
        </p:spPr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1520" cy="4804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 type="sldNum" idx="20"/>
          </p:nvPr>
        </p:nvSpPr>
        <p:spPr>
          <a:xfrm>
            <a:off x="4278240" y="10156680"/>
            <a:ext cx="3274560" cy="528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lstStyle>
            <a:lvl1pPr algn="r">
              <a:lnSpc>
                <a:spcPct val="93000"/>
              </a:lnSpc>
              <a:buNone/>
              <a:tabLst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  <a:ea typeface="ＭＳ Ｐゴシック"/>
              </a:defRPr>
            </a:lvl1pPr>
          </a:lstStyle>
          <a:p>
            <a:pPr algn="r">
              <a:lnSpc>
                <a:spcPct val="93000"/>
              </a:lnSpc>
              <a:buNone/>
              <a:tabLst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</a:tabLst>
            </a:pPr>
            <a:fld id="{E16B01F9-840B-47B8-AAE3-20BBA9D7BF98}" type="slidenum">
              <a:rPr b="0" lang="en-US" sz="1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 b="0" lang="pt-BR" sz="14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sldImg"/>
          </p:nvPr>
        </p:nvSpPr>
        <p:spPr>
          <a:xfrm>
            <a:off x="382680" y="685800"/>
            <a:ext cx="6092640" cy="3428640"/>
          </a:xfrm>
          <a:prstGeom prst="rect">
            <a:avLst/>
          </a:prstGeom>
          <a:ln w="0">
            <a:noFill/>
          </a:ln>
        </p:spPr>
      </p:sp>
      <p:sp>
        <p:nvSpPr>
          <p:cNvPr id="314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1520" cy="4804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 type="sldNum" idx="21"/>
          </p:nvPr>
        </p:nvSpPr>
        <p:spPr>
          <a:xfrm>
            <a:off x="4278240" y="10156680"/>
            <a:ext cx="3274560" cy="528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lstStyle>
            <a:lvl1pPr algn="r">
              <a:lnSpc>
                <a:spcPct val="93000"/>
              </a:lnSpc>
              <a:buNone/>
              <a:tabLst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  <a:ea typeface="ＭＳ Ｐゴシック"/>
              </a:defRPr>
            </a:lvl1pPr>
          </a:lstStyle>
          <a:p>
            <a:pPr algn="r">
              <a:lnSpc>
                <a:spcPct val="93000"/>
              </a:lnSpc>
              <a:buNone/>
              <a:tabLst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</a:tabLst>
            </a:pPr>
            <a:fld id="{468B6F94-D780-4680-B584-3AF8A1BD0964}" type="slidenum">
              <a:rPr b="0" lang="en-US" sz="1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 b="0" lang="pt-BR" sz="1400" spc="-1" strike="noStrike"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sldImg"/>
          </p:nvPr>
        </p:nvSpPr>
        <p:spPr>
          <a:xfrm>
            <a:off x="382680" y="685800"/>
            <a:ext cx="6092640" cy="3428640"/>
          </a:xfrm>
          <a:prstGeom prst="rect">
            <a:avLst/>
          </a:prstGeom>
          <a:ln w="0">
            <a:noFill/>
          </a:ln>
        </p:spPr>
      </p:sp>
      <p:sp>
        <p:nvSpPr>
          <p:cNvPr id="317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1520" cy="4804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318" name="PlaceHolder 3"/>
          <p:cNvSpPr>
            <a:spLocks noGrp="1"/>
          </p:cNvSpPr>
          <p:nvPr>
            <p:ph type="sldNum" idx="22"/>
          </p:nvPr>
        </p:nvSpPr>
        <p:spPr>
          <a:xfrm>
            <a:off x="4278240" y="10156680"/>
            <a:ext cx="3274560" cy="528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lstStyle>
            <a:lvl1pPr algn="r">
              <a:lnSpc>
                <a:spcPct val="93000"/>
              </a:lnSpc>
              <a:buNone/>
              <a:tabLst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  <a:ea typeface="ＭＳ Ｐゴシック"/>
              </a:defRPr>
            </a:lvl1pPr>
          </a:lstStyle>
          <a:p>
            <a:pPr algn="r">
              <a:lnSpc>
                <a:spcPct val="93000"/>
              </a:lnSpc>
              <a:buNone/>
              <a:tabLst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</a:tabLst>
            </a:pPr>
            <a:fld id="{A1244438-1ADF-4693-9A30-93C287383018}" type="slidenum">
              <a:rPr b="0" lang="en-US" sz="1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&lt;number&gt;</a:t>
            </a:fld>
            <a:endParaRPr b="0" lang="pt-BR" sz="14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457200" y="27626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/>
          </p:nvPr>
        </p:nvSpPr>
        <p:spPr>
          <a:xfrm>
            <a:off x="467424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3239640" y="12038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22080" y="12038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457200" y="27626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/>
          </p:nvPr>
        </p:nvSpPr>
        <p:spPr>
          <a:xfrm>
            <a:off x="3239640" y="27626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/>
          </p:nvPr>
        </p:nvSpPr>
        <p:spPr>
          <a:xfrm>
            <a:off x="6022080" y="27626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CBB7543-C936-481F-B546-1221561744B2}" type="slidenum">
              <a:t>&lt;#&gt;</a:t>
            </a:fld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2B936AC-F231-4A2A-974A-3181F441EE5A}" type="slidenum">
              <a:t>&lt;#&gt;</a:t>
            </a:fld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F9CE701-A2CB-4386-9413-A90AD79F7142}" type="slidenum">
              <a:t>&lt;#&gt;</a:t>
            </a:fld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B8247F0-D5B8-451E-AD2B-CEDBFC59E4F5}" type="slidenum">
              <a:t>&lt;#&gt;</a:t>
            </a:fld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D9E1E9A-E55C-4249-9856-D58B17D8112A}" type="slidenum">
              <a:t>&lt;#&gt;</a:t>
            </a:fld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9808BEB8-2F55-4703-BAD0-1738D421ABEB}" type="slidenum">
              <a:t>&lt;#&gt;</a:t>
            </a:fld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6FE58A4-F8B1-44A3-B619-DEE7AA98D5F0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467424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1B53122-28A5-46AE-B977-CF28E9E07113}" type="slidenum">
              <a:t>&lt;#&gt;</a:t>
            </a:fld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7E980F8-3BB2-488C-96C7-65EBCC312DEE}" type="slidenum">
              <a:t>&lt;#&gt;</a:t>
            </a:fld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457200" y="27626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C81E9BD-34E3-45C0-A966-114AC0F27D63}" type="slidenum">
              <a:t>&lt;#&gt;</a:t>
            </a:fld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467424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FF31CB6-2581-4E75-94E1-F0EFAEF3F103}" type="slidenum">
              <a:t>&lt;#&gt;</a:t>
            </a:fld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3239640" y="12038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>
          <a:xfrm>
            <a:off x="6022080" y="12038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/>
          </p:nvPr>
        </p:nvSpPr>
        <p:spPr>
          <a:xfrm>
            <a:off x="457200" y="27626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/>
          </p:nvPr>
        </p:nvSpPr>
        <p:spPr>
          <a:xfrm>
            <a:off x="3239640" y="27626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/>
          </p:nvPr>
        </p:nvSpPr>
        <p:spPr>
          <a:xfrm>
            <a:off x="6022080" y="27626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ACC5A4F-FA8A-4FA5-A6E0-B198E5C83843}" type="slidenum">
              <a:t>&lt;#&gt;</a:t>
            </a:fld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5F02C6D-040B-4F1B-BA2D-01DD8F09DAFE}" type="slidenum">
              <a:t>&lt;#&gt;</a:t>
            </a:fld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5E5A439-0F55-4AB7-80F0-874CE7D7FA1C}" type="slidenum">
              <a:t>&lt;#&gt;</a:t>
            </a:fld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A939A2C-DC4A-40AD-B490-C2CC6C9B95CA}" type="slidenum">
              <a:t>&lt;#&gt;</a:t>
            </a:fld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FB23E43-1DFD-46C7-B068-7735E139AD93}" type="slidenum">
              <a:t>&lt;#&gt;</a:t>
            </a:fld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ED934A8-9678-4D29-A9F9-955DB8FBFD05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9A7D713-F736-42F5-9CBC-0F80EAAC3882}" type="slidenum">
              <a:t>&lt;#&gt;</a:t>
            </a:fld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D32AA6D-8E8D-48E8-AAB8-B121BE3EB383}" type="slidenum">
              <a:t>&lt;#&gt;</a:t>
            </a:fld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467424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7A65CFB-7690-48D6-ACC7-B506400A5487}" type="slidenum">
              <a:t>&lt;#&gt;</a:t>
            </a:fld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6D177C1-7391-4C6B-9A55-44463BF12B2E}" type="slidenum">
              <a:t>&lt;#&gt;</a:t>
            </a:fld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457200" y="27626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FF95F7F-EC00-4933-BCCF-6C197316C788}" type="slidenum">
              <a:t>&lt;#&gt;</a:t>
            </a:fld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467424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7A83847-13A9-41F6-98EF-6729907F3DF3}" type="slidenum">
              <a:t>&lt;#&gt;</a:t>
            </a:fld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239640" y="12038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6022080" y="12038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457200" y="27626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3239640" y="27626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6022080" y="27626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57398EF-3708-496B-845A-7D3925452BF6}" type="slidenum">
              <a:t>&lt;#&gt;</a:t>
            </a:fld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subTitle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/>
          </p:nvPr>
        </p:nvSpPr>
        <p:spPr>
          <a:xfrm>
            <a:off x="467424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457200" y="27626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/>
          </p:nvPr>
        </p:nvSpPr>
        <p:spPr>
          <a:xfrm>
            <a:off x="467424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/>
          </p:nvPr>
        </p:nvSpPr>
        <p:spPr>
          <a:xfrm>
            <a:off x="3239640" y="12038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/>
          </p:nvPr>
        </p:nvSpPr>
        <p:spPr>
          <a:xfrm>
            <a:off x="6022080" y="12038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/>
          </p:nvPr>
        </p:nvSpPr>
        <p:spPr>
          <a:xfrm>
            <a:off x="457200" y="27626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161" name="PlaceHolder 6"/>
          <p:cNvSpPr>
            <a:spLocks noGrp="1"/>
          </p:cNvSpPr>
          <p:nvPr>
            <p:ph/>
          </p:nvPr>
        </p:nvSpPr>
        <p:spPr>
          <a:xfrm>
            <a:off x="3239640" y="27626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162" name="PlaceHolder 7"/>
          <p:cNvSpPr>
            <a:spLocks noGrp="1"/>
          </p:cNvSpPr>
          <p:nvPr>
            <p:ph/>
          </p:nvPr>
        </p:nvSpPr>
        <p:spPr>
          <a:xfrm>
            <a:off x="6022080" y="27626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207F8B21-4237-4C19-B936-9CD5AF835D2E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subTitle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A8E71ED0-EA95-4D59-8808-E3F2B6F613CA}" type="slidenum">
              <a:t>&lt;#&gt;</a:t>
            </a:fld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D840299C-6354-4AD7-8568-E8F5DA51E2AF}" type="slidenum">
              <a:t>&lt;#&gt;</a:t>
            </a:fld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5AAEA1EC-93EC-4C47-A23A-3C8C337B6FD6}" type="slidenum">
              <a:t>&lt;#&gt;</a:t>
            </a:fld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E5F7BC3A-712A-4FDB-B06C-8C82DB731F40}" type="slidenum">
              <a:t>&lt;#&gt;</a:t>
            </a:fld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F4729976-D384-48D8-A3EA-63C048DF4860}" type="slidenum">
              <a:t>&lt;#&gt;</a:t>
            </a:fld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3C805AF4-C426-43FA-B91D-C36CA37226BD}" type="slidenum">
              <a:t>&lt;#&gt;</a:t>
            </a:fld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/>
          </p:nvPr>
        </p:nvSpPr>
        <p:spPr>
          <a:xfrm>
            <a:off x="467424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3DC73F2A-D79D-4E2F-98EF-E75A803FA450}" type="slidenum">
              <a:t>&lt;#&gt;</a:t>
            </a:fld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53C2DF79-87E7-44F9-9945-7FDC293A0B09}" type="slidenum">
              <a:t>&lt;#&gt;</a:t>
            </a:fld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/>
          </p:nvPr>
        </p:nvSpPr>
        <p:spPr>
          <a:xfrm>
            <a:off x="457200" y="27626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BD1AF0CB-C51A-4F32-BD5C-263BDF881E8F}" type="slidenum">
              <a:t>&lt;#&gt;</a:t>
            </a:fld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/>
          </p:nvPr>
        </p:nvSpPr>
        <p:spPr>
          <a:xfrm>
            <a:off x="467424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20740FC4-DA07-4525-BDB4-DBF7FCF8C398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/>
          </p:nvPr>
        </p:nvSpPr>
        <p:spPr>
          <a:xfrm>
            <a:off x="3239640" y="12038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/>
          </p:nvPr>
        </p:nvSpPr>
        <p:spPr>
          <a:xfrm>
            <a:off x="6022080" y="12038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/>
          </p:nvPr>
        </p:nvSpPr>
        <p:spPr>
          <a:xfrm>
            <a:off x="457200" y="27626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203" name="PlaceHolder 6"/>
          <p:cNvSpPr>
            <a:spLocks noGrp="1"/>
          </p:cNvSpPr>
          <p:nvPr>
            <p:ph/>
          </p:nvPr>
        </p:nvSpPr>
        <p:spPr>
          <a:xfrm>
            <a:off x="3239640" y="27626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204" name="PlaceHolder 7"/>
          <p:cNvSpPr>
            <a:spLocks noGrp="1"/>
          </p:cNvSpPr>
          <p:nvPr>
            <p:ph/>
          </p:nvPr>
        </p:nvSpPr>
        <p:spPr>
          <a:xfrm>
            <a:off x="6022080" y="27626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CB2263F5-B032-4289-BE70-4C53409E0EF7}" type="slidenum">
              <a:t>&lt;#&gt;</a:t>
            </a:fld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subTitle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/>
          </p:nvPr>
        </p:nvSpPr>
        <p:spPr>
          <a:xfrm>
            <a:off x="467424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/>
          </p:nvPr>
        </p:nvSpPr>
        <p:spPr>
          <a:xfrm>
            <a:off x="457200" y="27626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237" name="PlaceHolder 5"/>
          <p:cNvSpPr>
            <a:spLocks noGrp="1"/>
          </p:cNvSpPr>
          <p:nvPr>
            <p:ph/>
          </p:nvPr>
        </p:nvSpPr>
        <p:spPr>
          <a:xfrm>
            <a:off x="467424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/>
          </p:nvPr>
        </p:nvSpPr>
        <p:spPr>
          <a:xfrm>
            <a:off x="3239640" y="12038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241" name="PlaceHolder 4"/>
          <p:cNvSpPr>
            <a:spLocks noGrp="1"/>
          </p:cNvSpPr>
          <p:nvPr>
            <p:ph/>
          </p:nvPr>
        </p:nvSpPr>
        <p:spPr>
          <a:xfrm>
            <a:off x="6022080" y="12038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242" name="PlaceHolder 5"/>
          <p:cNvSpPr>
            <a:spLocks noGrp="1"/>
          </p:cNvSpPr>
          <p:nvPr>
            <p:ph/>
          </p:nvPr>
        </p:nvSpPr>
        <p:spPr>
          <a:xfrm>
            <a:off x="457200" y="27626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243" name="PlaceHolder 6"/>
          <p:cNvSpPr>
            <a:spLocks noGrp="1"/>
          </p:cNvSpPr>
          <p:nvPr>
            <p:ph/>
          </p:nvPr>
        </p:nvSpPr>
        <p:spPr>
          <a:xfrm>
            <a:off x="3239640" y="27626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244" name="PlaceHolder 7"/>
          <p:cNvSpPr>
            <a:spLocks noGrp="1"/>
          </p:cNvSpPr>
          <p:nvPr>
            <p:ph/>
          </p:nvPr>
        </p:nvSpPr>
        <p:spPr>
          <a:xfrm>
            <a:off x="6022080" y="27626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467424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17"/>
              </a:spcBef>
              <a:buNone/>
            </a:pP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1" descr=""/>
          <p:cNvPicPr/>
          <p:nvPr/>
        </p:nvPicPr>
        <p:blipFill>
          <a:blip r:embed="rId2"/>
          <a:stretch/>
        </p:blipFill>
        <p:spPr>
          <a:xfrm>
            <a:off x="0" y="0"/>
            <a:ext cx="9140400" cy="5141520"/>
          </a:xfrm>
          <a:prstGeom prst="rect">
            <a:avLst/>
          </a:prstGeom>
          <a:ln w="0">
            <a:noFill/>
          </a:ln>
        </p:spPr>
      </p:pic>
      <p:pic>
        <p:nvPicPr>
          <p:cNvPr id="1" name="Picture 2" descr=""/>
          <p:cNvPicPr/>
          <p:nvPr/>
        </p:nvPicPr>
        <p:blipFill>
          <a:blip r:embed="rId3"/>
          <a:stretch/>
        </p:blipFill>
        <p:spPr>
          <a:xfrm>
            <a:off x="0" y="0"/>
            <a:ext cx="9140400" cy="514152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GB" sz="1800" spc="-1" strike="noStrike">
                <a:solidFill>
                  <a:srgbClr val="ffffff"/>
                </a:solidFill>
                <a:latin typeface="Arial"/>
              </a:rPr>
              <a:t>Click to edit the title text format</a:t>
            </a: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3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200" spc="-1" strike="noStrike">
                <a:solidFill>
                  <a:srgbClr val="002b49"/>
                </a:solidFill>
                <a:latin typeface="Arial"/>
              </a:rPr>
              <a:t>Click to edit the outline text format</a:t>
            </a: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  <a:p>
            <a:pPr lvl="1" marL="864000" indent="-324000">
              <a:lnSpc>
                <a:spcPct val="93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200" spc="-1" strike="noStrike">
                <a:solidFill>
                  <a:srgbClr val="002b49"/>
                </a:solidFill>
                <a:latin typeface="Arial"/>
              </a:rPr>
              <a:t>Second Outline Level</a:t>
            </a: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  <a:p>
            <a:pPr lvl="2" marL="1296000" indent="-288000"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1200" spc="-1" strike="noStrike">
                <a:solidFill>
                  <a:srgbClr val="197f86"/>
                </a:solidFill>
                <a:latin typeface="Arial"/>
              </a:rPr>
              <a:t>Third Outline Level</a:t>
            </a:r>
            <a:endParaRPr b="1" lang="en-GB" sz="1200" spc="-1" strike="noStrike">
              <a:solidFill>
                <a:srgbClr val="197f86"/>
              </a:solidFill>
              <a:latin typeface="Arial"/>
            </a:endParaRPr>
          </a:p>
          <a:p>
            <a:pPr lvl="3" marL="1728000" indent="-216000">
              <a:lnSpc>
                <a:spcPct val="93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GB" sz="2000" spc="-1" strike="noStrike">
                <a:solidFill>
                  <a:srgbClr val="197f86"/>
                </a:solidFill>
                <a:latin typeface="Arial"/>
              </a:rPr>
              <a:t>Fourth Outline Level</a:t>
            </a:r>
            <a:endParaRPr b="1" lang="en-GB" sz="2000" spc="-1" strike="noStrike">
              <a:solidFill>
                <a:srgbClr val="197f86"/>
              </a:solidFill>
              <a:latin typeface="Arial"/>
            </a:endParaRPr>
          </a:p>
          <a:p>
            <a:pPr lvl="4" marL="2160000" indent="-216000">
              <a:lnSpc>
                <a:spcPct val="9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000" spc="-1" strike="noStrike">
                <a:solidFill>
                  <a:srgbClr val="197f86"/>
                </a:solidFill>
                <a:latin typeface="Arial"/>
              </a:rPr>
              <a:t>Fifth Outline Level</a:t>
            </a:r>
            <a:endParaRPr b="1" lang="en-GB" sz="2000" spc="-1" strike="noStrike">
              <a:solidFill>
                <a:srgbClr val="197f86"/>
              </a:solidFill>
              <a:latin typeface="Arial"/>
            </a:endParaRPr>
          </a:p>
          <a:p>
            <a:pPr lvl="5" marL="2592000" indent="-216000">
              <a:lnSpc>
                <a:spcPct val="9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000" spc="-1" strike="noStrike">
                <a:solidFill>
                  <a:srgbClr val="197f86"/>
                </a:solidFill>
                <a:latin typeface="Arial"/>
              </a:rPr>
              <a:t>Sixth Outline Level</a:t>
            </a:r>
            <a:endParaRPr b="1" lang="en-GB" sz="2000" spc="-1" strike="noStrike">
              <a:solidFill>
                <a:srgbClr val="197f86"/>
              </a:solidFill>
              <a:latin typeface="Arial"/>
            </a:endParaRPr>
          </a:p>
          <a:p>
            <a:pPr lvl="6" marL="3024000" indent="-216000">
              <a:lnSpc>
                <a:spcPct val="9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000" spc="-1" strike="noStrike">
                <a:solidFill>
                  <a:srgbClr val="197f86"/>
                </a:solidFill>
                <a:latin typeface="Arial"/>
              </a:rPr>
              <a:t>Seventh Outline Level</a:t>
            </a:r>
            <a:endParaRPr b="1" lang="en-GB" sz="2000" spc="-1" strike="noStrike">
              <a:solidFill>
                <a:srgbClr val="197f86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1" descr=""/>
          <p:cNvPicPr/>
          <p:nvPr/>
        </p:nvPicPr>
        <p:blipFill>
          <a:blip r:embed="rId2"/>
          <a:stretch/>
        </p:blipFill>
        <p:spPr>
          <a:xfrm>
            <a:off x="0" y="0"/>
            <a:ext cx="9140400" cy="5141520"/>
          </a:xfrm>
          <a:prstGeom prst="rect">
            <a:avLst/>
          </a:prstGeom>
          <a:ln w="0">
            <a:noFill/>
          </a:ln>
        </p:spPr>
      </p:pic>
      <p:sp>
        <p:nvSpPr>
          <p:cNvPr id="41" name="Text Box 4"/>
          <p:cNvSpPr/>
          <p:nvPr/>
        </p:nvSpPr>
        <p:spPr>
          <a:xfrm>
            <a:off x="1386000" y="4784760"/>
            <a:ext cx="7291080" cy="16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PlaceHolder 1"/>
          <p:cNvSpPr>
            <a:spLocks noGrp="1"/>
          </p:cNvSpPr>
          <p:nvPr>
            <p:ph type="sldNum" idx="1"/>
          </p:nvPr>
        </p:nvSpPr>
        <p:spPr>
          <a:xfrm>
            <a:off x="465120" y="4784760"/>
            <a:ext cx="385560" cy="155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lstStyle>
            <a:lvl1pPr>
              <a:lnSpc>
                <a:spcPct val="100000"/>
              </a:lnSpc>
              <a:buNone/>
              <a:defRPr b="1" lang="pt-BR" sz="700" spc="-1" strike="noStrike">
                <a:solidFill>
                  <a:srgbClr val="002b49"/>
                </a:solidFill>
                <a:latin typeface="Times New Roman"/>
                <a:ea typeface="ＭＳ Ｐゴシック"/>
              </a:defRPr>
            </a:lvl1pPr>
          </a:lstStyle>
          <a:p>
            <a:pPr>
              <a:lnSpc>
                <a:spcPct val="100000"/>
              </a:lnSpc>
              <a:buNone/>
            </a:pPr>
            <a:fld id="{7AA27CDD-C7D3-4E83-9932-095BCB9E2E95}" type="slidenum">
              <a:rPr b="1" lang="pt-BR" sz="700" spc="-1" strike="noStrike">
                <a:solidFill>
                  <a:srgbClr val="002b49"/>
                </a:solidFill>
                <a:latin typeface="Times New Roman"/>
                <a:ea typeface="ＭＳ Ｐゴシック"/>
              </a:rPr>
              <a:t>&lt;number&gt;</a:t>
            </a:fld>
            <a:endParaRPr b="0" lang="pt-BR" sz="700" spc="-1" strike="noStrike"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GB" sz="1800" spc="-1" strike="noStrike">
                <a:solidFill>
                  <a:srgbClr val="ffffff"/>
                </a:solidFill>
                <a:latin typeface="Arial"/>
              </a:rPr>
              <a:t>Click to edit the title text format</a:t>
            </a: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3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200" spc="-1" strike="noStrike">
                <a:solidFill>
                  <a:srgbClr val="002b49"/>
                </a:solidFill>
                <a:latin typeface="Arial"/>
              </a:rPr>
              <a:t>Click to edit the outline text format</a:t>
            </a: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  <a:p>
            <a:pPr lvl="1" marL="864000" indent="-324000">
              <a:lnSpc>
                <a:spcPct val="93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200" spc="-1" strike="noStrike">
                <a:solidFill>
                  <a:srgbClr val="002b49"/>
                </a:solidFill>
                <a:latin typeface="Arial"/>
              </a:rPr>
              <a:t>Second Outline Level</a:t>
            </a: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  <a:p>
            <a:pPr lvl="2" marL="1296000" indent="-288000"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1200" spc="-1" strike="noStrike">
                <a:solidFill>
                  <a:srgbClr val="197f86"/>
                </a:solidFill>
                <a:latin typeface="Arial"/>
              </a:rPr>
              <a:t>Third Outline Level</a:t>
            </a:r>
            <a:endParaRPr b="1" lang="en-GB" sz="1200" spc="-1" strike="noStrike">
              <a:solidFill>
                <a:srgbClr val="197f86"/>
              </a:solidFill>
              <a:latin typeface="Arial"/>
            </a:endParaRPr>
          </a:p>
          <a:p>
            <a:pPr lvl="3" marL="1728000" indent="-216000">
              <a:lnSpc>
                <a:spcPct val="93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GB" sz="2000" spc="-1" strike="noStrike">
                <a:solidFill>
                  <a:srgbClr val="197f86"/>
                </a:solidFill>
                <a:latin typeface="Arial"/>
              </a:rPr>
              <a:t>Fourth Outline Level</a:t>
            </a:r>
            <a:endParaRPr b="1" lang="en-GB" sz="2000" spc="-1" strike="noStrike">
              <a:solidFill>
                <a:srgbClr val="197f86"/>
              </a:solidFill>
              <a:latin typeface="Arial"/>
            </a:endParaRPr>
          </a:p>
          <a:p>
            <a:pPr lvl="4" marL="2160000" indent="-216000">
              <a:lnSpc>
                <a:spcPct val="9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000" spc="-1" strike="noStrike">
                <a:solidFill>
                  <a:srgbClr val="197f86"/>
                </a:solidFill>
                <a:latin typeface="Arial"/>
              </a:rPr>
              <a:t>Fifth Outline Level</a:t>
            </a:r>
            <a:endParaRPr b="1" lang="en-GB" sz="2000" spc="-1" strike="noStrike">
              <a:solidFill>
                <a:srgbClr val="197f86"/>
              </a:solidFill>
              <a:latin typeface="Arial"/>
            </a:endParaRPr>
          </a:p>
          <a:p>
            <a:pPr lvl="5" marL="2592000" indent="-216000">
              <a:lnSpc>
                <a:spcPct val="9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000" spc="-1" strike="noStrike">
                <a:solidFill>
                  <a:srgbClr val="197f86"/>
                </a:solidFill>
                <a:latin typeface="Arial"/>
              </a:rPr>
              <a:t>Sixth Outline Level</a:t>
            </a:r>
            <a:endParaRPr b="1" lang="en-GB" sz="2000" spc="-1" strike="noStrike">
              <a:solidFill>
                <a:srgbClr val="197f86"/>
              </a:solidFill>
              <a:latin typeface="Arial"/>
            </a:endParaRPr>
          </a:p>
          <a:p>
            <a:pPr lvl="6" marL="3024000" indent="-216000">
              <a:lnSpc>
                <a:spcPct val="9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000" spc="-1" strike="noStrike">
                <a:solidFill>
                  <a:srgbClr val="197f86"/>
                </a:solidFill>
                <a:latin typeface="Arial"/>
              </a:rPr>
              <a:t>Seventh Outline Level</a:t>
            </a:r>
            <a:endParaRPr b="1" lang="en-GB" sz="2000" spc="-1" strike="noStrike">
              <a:solidFill>
                <a:srgbClr val="197f86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1" descr=""/>
          <p:cNvPicPr/>
          <p:nvPr/>
        </p:nvPicPr>
        <p:blipFill>
          <a:blip r:embed="rId2"/>
          <a:stretch/>
        </p:blipFill>
        <p:spPr>
          <a:xfrm>
            <a:off x="0" y="0"/>
            <a:ext cx="9140400" cy="5141520"/>
          </a:xfrm>
          <a:prstGeom prst="rect">
            <a:avLst/>
          </a:prstGeom>
          <a:ln w="0">
            <a:noFill/>
          </a:ln>
        </p:spPr>
      </p:pic>
      <p:sp>
        <p:nvSpPr>
          <p:cNvPr id="82" name="Text Box 4"/>
          <p:cNvSpPr/>
          <p:nvPr/>
        </p:nvSpPr>
        <p:spPr>
          <a:xfrm>
            <a:off x="1386000" y="4784760"/>
            <a:ext cx="7291080" cy="16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68360" y="1006560"/>
            <a:ext cx="8199000" cy="506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rmAutofit/>
          </a:bodyPr>
          <a:p>
            <a:pPr>
              <a:lnSpc>
                <a:spcPct val="93000"/>
              </a:lnSpc>
              <a:buNone/>
            </a:pPr>
            <a:r>
              <a:rPr b="0" lang="ja-JP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マスター タイトルの書式設定</a:t>
            </a: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69080" y="1545480"/>
            <a:ext cx="8205840" cy="3078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Autofit/>
          </a:bodyPr>
          <a:p>
            <a:pPr marL="343080" indent="-343080">
              <a:lnSpc>
                <a:spcPct val="93000"/>
              </a:lnSpc>
              <a:spcBef>
                <a:spcPts val="1426"/>
              </a:spcBef>
              <a:buNone/>
              <a:tabLst>
                <a:tab algn="l" pos="0"/>
              </a:tabLst>
            </a:pPr>
            <a:r>
              <a:rPr b="0" lang="ja-JP" sz="1200" spc="-1" strike="noStrike">
                <a:solidFill>
                  <a:srgbClr val="002b49"/>
                </a:solidFill>
                <a:latin typeface="Arial"/>
                <a:ea typeface="ＭＳ Ｐゴシック"/>
              </a:rPr>
              <a:t>マスター テキストの書式設定</a:t>
            </a: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  <a:p>
            <a:pPr marL="743040" indent="-285840">
              <a:lnSpc>
                <a:spcPct val="93000"/>
              </a:lnSpc>
              <a:spcBef>
                <a:spcPts val="1137"/>
              </a:spcBef>
              <a:buNone/>
              <a:tabLst>
                <a:tab algn="l" pos="0"/>
              </a:tabLst>
            </a:pPr>
            <a:r>
              <a:rPr b="0" lang="ja-JP" sz="1200" spc="-1" strike="noStrike">
                <a:solidFill>
                  <a:srgbClr val="002b49"/>
                </a:solidFill>
                <a:latin typeface="Arial"/>
                <a:ea typeface="ＭＳ Ｐゴシック"/>
              </a:rPr>
              <a:t>第 </a:t>
            </a:r>
            <a:r>
              <a:rPr b="0" lang="en-US" sz="1200" spc="-1" strike="noStrike">
                <a:solidFill>
                  <a:srgbClr val="002b49"/>
                </a:solidFill>
                <a:latin typeface="Arial"/>
                <a:ea typeface="ＭＳ Ｐゴシック"/>
              </a:rPr>
              <a:t>2 </a:t>
            </a:r>
            <a:r>
              <a:rPr b="0" lang="ja-JP" sz="1200" spc="-1" strike="noStrike">
                <a:solidFill>
                  <a:srgbClr val="002b49"/>
                </a:solidFill>
                <a:latin typeface="Arial"/>
                <a:ea typeface="ＭＳ Ｐゴシック"/>
              </a:rPr>
              <a:t>レベル</a:t>
            </a: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  <a:p>
            <a:pPr marL="1143000" indent="-228600">
              <a:lnSpc>
                <a:spcPct val="93000"/>
              </a:lnSpc>
              <a:spcBef>
                <a:spcPts val="850"/>
              </a:spcBef>
              <a:buNone/>
              <a:tabLst>
                <a:tab algn="l" pos="0"/>
              </a:tabLst>
            </a:pPr>
            <a:r>
              <a:rPr b="0" lang="ja-JP" sz="1200" spc="-1" strike="noStrike">
                <a:solidFill>
                  <a:srgbClr val="002b49"/>
                </a:solidFill>
                <a:latin typeface="Arial"/>
                <a:ea typeface="ＭＳ Ｐゴシック"/>
              </a:rPr>
              <a:t>第 </a:t>
            </a:r>
            <a:r>
              <a:rPr b="0" lang="en-US" sz="1200" spc="-1" strike="noStrike">
                <a:solidFill>
                  <a:srgbClr val="002b49"/>
                </a:solidFill>
                <a:latin typeface="Arial"/>
                <a:ea typeface="ＭＳ Ｐゴシック"/>
              </a:rPr>
              <a:t>3 </a:t>
            </a:r>
            <a:r>
              <a:rPr b="0" lang="ja-JP" sz="1200" spc="-1" strike="noStrike">
                <a:solidFill>
                  <a:srgbClr val="002b49"/>
                </a:solidFill>
                <a:latin typeface="Arial"/>
                <a:ea typeface="ＭＳ Ｐゴシック"/>
              </a:rPr>
              <a:t>レベル</a:t>
            </a: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  <a:p>
            <a:pPr marL="1600200" indent="-228600">
              <a:lnSpc>
                <a:spcPct val="93000"/>
              </a:lnSpc>
              <a:spcBef>
                <a:spcPts val="575"/>
              </a:spcBef>
              <a:buNone/>
              <a:tabLst>
                <a:tab algn="l" pos="0"/>
              </a:tabLst>
            </a:pPr>
            <a:r>
              <a:rPr b="1" lang="ja-JP" sz="1200" spc="-1" strike="noStrike">
                <a:solidFill>
                  <a:srgbClr val="197f86"/>
                </a:solidFill>
                <a:latin typeface="Arial"/>
                <a:ea typeface="ＭＳ Ｐゴシック"/>
              </a:rPr>
              <a:t>第 </a:t>
            </a:r>
            <a:r>
              <a:rPr b="1" lang="en-US" sz="1200" spc="-1" strike="noStrike">
                <a:solidFill>
                  <a:srgbClr val="197f86"/>
                </a:solidFill>
                <a:latin typeface="Arial"/>
                <a:ea typeface="ＭＳ Ｐゴシック"/>
              </a:rPr>
              <a:t>4 </a:t>
            </a:r>
            <a:r>
              <a:rPr b="1" lang="ja-JP" sz="1200" spc="-1" strike="noStrike">
                <a:solidFill>
                  <a:srgbClr val="197f86"/>
                </a:solidFill>
                <a:latin typeface="Arial"/>
                <a:ea typeface="ＭＳ Ｐゴシック"/>
              </a:rPr>
              <a:t>レベル</a:t>
            </a: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  <a:p>
            <a:pPr marL="2057400" indent="-228600">
              <a:lnSpc>
                <a:spcPct val="93000"/>
              </a:lnSpc>
              <a:spcBef>
                <a:spcPts val="289"/>
              </a:spcBef>
              <a:buNone/>
              <a:tabLst>
                <a:tab algn="l" pos="0"/>
              </a:tabLst>
            </a:pPr>
            <a:r>
              <a:rPr b="1" lang="ja-JP" sz="2000" spc="-1" strike="noStrike">
                <a:solidFill>
                  <a:srgbClr val="197f86"/>
                </a:solidFill>
                <a:latin typeface="Arial"/>
                <a:ea typeface="ＭＳ Ｐゴシック"/>
              </a:rPr>
              <a:t>第 </a:t>
            </a:r>
            <a:r>
              <a:rPr b="1" lang="en-US" sz="2000" spc="-1" strike="noStrike">
                <a:solidFill>
                  <a:srgbClr val="197f86"/>
                </a:solidFill>
                <a:latin typeface="Arial"/>
                <a:ea typeface="ＭＳ Ｐゴシック"/>
              </a:rPr>
              <a:t>5 </a:t>
            </a:r>
            <a:r>
              <a:rPr b="1" lang="ja-JP" sz="2000" spc="-1" strike="noStrike">
                <a:solidFill>
                  <a:srgbClr val="197f86"/>
                </a:solidFill>
                <a:latin typeface="Arial"/>
                <a:ea typeface="ＭＳ Ｐゴシック"/>
              </a:rPr>
              <a:t>レベル</a:t>
            </a:r>
            <a:endParaRPr b="0" lang="en-GB" sz="2000" spc="-1" strike="noStrike">
              <a:solidFill>
                <a:srgbClr val="002b49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ftr" idx="2"/>
          </p:nvPr>
        </p:nvSpPr>
        <p:spPr>
          <a:xfrm>
            <a:off x="1386000" y="4786200"/>
            <a:ext cx="7291080" cy="163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algn="ctr">
              <a:buNone/>
              <a:defRPr b="0" lang="pt-BR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pt-BR" sz="1400" spc="-1" strike="noStrike">
                <a:latin typeface="Times New Roman"/>
              </a:rPr>
              <a:t>&lt;footer&gt;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sldNum" idx="3"/>
          </p:nvPr>
        </p:nvSpPr>
        <p:spPr>
          <a:xfrm>
            <a:off x="465120" y="4786200"/>
            <a:ext cx="391680" cy="163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lstStyle>
            <a:lvl1pPr>
              <a:lnSpc>
                <a:spcPct val="100000"/>
              </a:lnSpc>
              <a:buNone/>
              <a:defRPr b="1" lang="en-US" sz="700" spc="-1" strike="noStrike">
                <a:solidFill>
                  <a:srgbClr val="002b49"/>
                </a:solidFill>
                <a:latin typeface="Times New Roman"/>
                <a:ea typeface="ＭＳ Ｐゴシック"/>
              </a:defRPr>
            </a:lvl1pPr>
          </a:lstStyle>
          <a:p>
            <a:pPr>
              <a:lnSpc>
                <a:spcPct val="100000"/>
              </a:lnSpc>
              <a:buNone/>
            </a:pPr>
            <a:fld id="{1478885E-C77B-40FC-B87A-B3C2353EBDD8}" type="slidenum">
              <a:rPr b="1" lang="en-US" sz="700" spc="-1" strike="noStrike">
                <a:solidFill>
                  <a:srgbClr val="002b49"/>
                </a:solidFill>
                <a:latin typeface="Times New Roman"/>
                <a:ea typeface="ＭＳ Ｐゴシック"/>
              </a:rPr>
              <a:t>&lt;number&gt;</a:t>
            </a:fld>
            <a:endParaRPr b="0" lang="pt-BR" sz="7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1" descr=""/>
          <p:cNvPicPr/>
          <p:nvPr/>
        </p:nvPicPr>
        <p:blipFill>
          <a:blip r:embed="rId2"/>
          <a:stretch/>
        </p:blipFill>
        <p:spPr>
          <a:xfrm>
            <a:off x="0" y="0"/>
            <a:ext cx="9140400" cy="5141520"/>
          </a:xfrm>
          <a:prstGeom prst="rect">
            <a:avLst/>
          </a:prstGeom>
          <a:ln w="0">
            <a:noFill/>
          </a:ln>
        </p:spPr>
      </p:pic>
      <p:sp>
        <p:nvSpPr>
          <p:cNvPr id="124" name="Text Box 4"/>
          <p:cNvSpPr/>
          <p:nvPr/>
        </p:nvSpPr>
        <p:spPr>
          <a:xfrm>
            <a:off x="1386000" y="4784760"/>
            <a:ext cx="7291080" cy="16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71960" y="1708560"/>
            <a:ext cx="8172000" cy="1458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p>
            <a:pPr>
              <a:lnSpc>
                <a:spcPct val="80000"/>
              </a:lnSpc>
              <a:buNone/>
            </a:pPr>
            <a:r>
              <a:rPr b="1" lang="ja-JP" sz="2250" spc="-1" strike="noStrike">
                <a:solidFill>
                  <a:srgbClr val="00cc99"/>
                </a:solidFill>
                <a:latin typeface="Arial"/>
                <a:ea typeface="ＭＳ Ｐゴシック"/>
              </a:rPr>
              <a:t>マスター タイトルの書式設定</a:t>
            </a:r>
            <a:endParaRPr b="0" lang="en-GB" sz="22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68720" y="3225240"/>
            <a:ext cx="8175600" cy="1291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26"/>
              </a:spcBef>
              <a:buNone/>
              <a:tabLst>
                <a:tab algn="l" pos="0"/>
              </a:tabLst>
            </a:pPr>
            <a:r>
              <a:rPr b="0" lang="ja-JP" sz="1350" spc="-1" strike="noStrike">
                <a:solidFill>
                  <a:srgbClr val="00cc99"/>
                </a:solidFill>
                <a:latin typeface="Arial"/>
                <a:ea typeface="ＭＳ Ｐゴシック"/>
              </a:rPr>
              <a:t>マスター テキストの書式設定</a:t>
            </a:r>
            <a:endParaRPr b="0" lang="en-GB" sz="1350" spc="-1" strike="noStrike">
              <a:solidFill>
                <a:srgbClr val="002b49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icture 1" descr=""/>
          <p:cNvPicPr/>
          <p:nvPr/>
        </p:nvPicPr>
        <p:blipFill>
          <a:blip r:embed="rId2"/>
          <a:stretch/>
        </p:blipFill>
        <p:spPr>
          <a:xfrm>
            <a:off x="0" y="0"/>
            <a:ext cx="9140400" cy="5141520"/>
          </a:xfrm>
          <a:prstGeom prst="rect">
            <a:avLst/>
          </a:prstGeom>
          <a:ln w="0">
            <a:noFill/>
          </a:ln>
        </p:spPr>
      </p:pic>
      <p:sp>
        <p:nvSpPr>
          <p:cNvPr id="164" name="Text Box 3"/>
          <p:cNvSpPr/>
          <p:nvPr/>
        </p:nvSpPr>
        <p:spPr>
          <a:xfrm>
            <a:off x="457200" y="4767120"/>
            <a:ext cx="213336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Text Box 4"/>
          <p:cNvSpPr/>
          <p:nvPr/>
        </p:nvSpPr>
        <p:spPr>
          <a:xfrm>
            <a:off x="1386000" y="4784760"/>
            <a:ext cx="7291080" cy="16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PlaceHolder 1"/>
          <p:cNvSpPr>
            <a:spLocks noGrp="1"/>
          </p:cNvSpPr>
          <p:nvPr>
            <p:ph type="sldNum" idx="4"/>
          </p:nvPr>
        </p:nvSpPr>
        <p:spPr>
          <a:xfrm>
            <a:off x="465120" y="4784760"/>
            <a:ext cx="385560" cy="155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lstStyle>
            <a:lvl1pPr>
              <a:lnSpc>
                <a:spcPct val="100000"/>
              </a:lnSpc>
              <a:buNone/>
              <a:defRPr b="1" lang="pt-BR" sz="700" spc="-1" strike="noStrike">
                <a:solidFill>
                  <a:srgbClr val="002b49"/>
                </a:solidFill>
                <a:latin typeface="Times New Roman"/>
                <a:ea typeface="ＭＳ Ｐゴシック"/>
              </a:defRPr>
            </a:lvl1pPr>
          </a:lstStyle>
          <a:p>
            <a:pPr>
              <a:lnSpc>
                <a:spcPct val="100000"/>
              </a:lnSpc>
              <a:buNone/>
            </a:pPr>
            <a:fld id="{9BA44B5A-FF57-4235-9E86-6CD9E70452E0}" type="slidenum">
              <a:rPr b="1" lang="pt-BR" sz="700" spc="-1" strike="noStrike">
                <a:solidFill>
                  <a:srgbClr val="002b49"/>
                </a:solidFill>
                <a:latin typeface="Times New Roman"/>
                <a:ea typeface="ＭＳ Ｐゴシック"/>
              </a:rPr>
              <a:t>&lt;number&gt;</a:t>
            </a:fld>
            <a:endParaRPr b="0" lang="pt-BR" sz="700" spc="-1" strike="noStrike">
              <a:latin typeface="Times New Roman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GB" sz="1800" spc="-1" strike="noStrike">
                <a:solidFill>
                  <a:srgbClr val="ffffff"/>
                </a:solidFill>
                <a:latin typeface="Arial"/>
              </a:rPr>
              <a:t>Click to edit the title text format</a:t>
            </a:r>
            <a:endParaRPr b="0" lang="en-GB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3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200" spc="-1" strike="noStrike">
                <a:solidFill>
                  <a:srgbClr val="002b49"/>
                </a:solidFill>
                <a:latin typeface="Arial"/>
              </a:rPr>
              <a:t>Click to edit the outline text format</a:t>
            </a: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  <a:p>
            <a:pPr lvl="1" marL="864000" indent="-324000">
              <a:lnSpc>
                <a:spcPct val="93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200" spc="-1" strike="noStrike">
                <a:solidFill>
                  <a:srgbClr val="002b49"/>
                </a:solidFill>
                <a:latin typeface="Arial"/>
              </a:rPr>
              <a:t>Second Outline Level</a:t>
            </a:r>
            <a:endParaRPr b="0" lang="en-GB" sz="1200" spc="-1" strike="noStrike">
              <a:solidFill>
                <a:srgbClr val="002b49"/>
              </a:solidFill>
              <a:latin typeface="Arial"/>
            </a:endParaRPr>
          </a:p>
          <a:p>
            <a:pPr lvl="2" marL="1296000" indent="-288000"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1200" spc="-1" strike="noStrike">
                <a:solidFill>
                  <a:srgbClr val="197f86"/>
                </a:solidFill>
                <a:latin typeface="Arial"/>
              </a:rPr>
              <a:t>Third Outline Level</a:t>
            </a:r>
            <a:endParaRPr b="1" lang="en-GB" sz="1200" spc="-1" strike="noStrike">
              <a:solidFill>
                <a:srgbClr val="197f86"/>
              </a:solidFill>
              <a:latin typeface="Arial"/>
            </a:endParaRPr>
          </a:p>
          <a:p>
            <a:pPr lvl="3" marL="1728000" indent="-216000">
              <a:lnSpc>
                <a:spcPct val="93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GB" sz="2000" spc="-1" strike="noStrike">
                <a:solidFill>
                  <a:srgbClr val="197f86"/>
                </a:solidFill>
                <a:latin typeface="Arial"/>
              </a:rPr>
              <a:t>Fourth Outline Level</a:t>
            </a:r>
            <a:endParaRPr b="1" lang="en-GB" sz="2000" spc="-1" strike="noStrike">
              <a:solidFill>
                <a:srgbClr val="197f86"/>
              </a:solidFill>
              <a:latin typeface="Arial"/>
            </a:endParaRPr>
          </a:p>
          <a:p>
            <a:pPr lvl="4" marL="2160000" indent="-216000">
              <a:lnSpc>
                <a:spcPct val="9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000" spc="-1" strike="noStrike">
                <a:solidFill>
                  <a:srgbClr val="197f86"/>
                </a:solidFill>
                <a:latin typeface="Arial"/>
              </a:rPr>
              <a:t>Fifth Outline Level</a:t>
            </a:r>
            <a:endParaRPr b="1" lang="en-GB" sz="2000" spc="-1" strike="noStrike">
              <a:solidFill>
                <a:srgbClr val="197f86"/>
              </a:solidFill>
              <a:latin typeface="Arial"/>
            </a:endParaRPr>
          </a:p>
          <a:p>
            <a:pPr lvl="5" marL="2592000" indent="-216000">
              <a:lnSpc>
                <a:spcPct val="9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000" spc="-1" strike="noStrike">
                <a:solidFill>
                  <a:srgbClr val="197f86"/>
                </a:solidFill>
                <a:latin typeface="Arial"/>
              </a:rPr>
              <a:t>Sixth Outline Level</a:t>
            </a:r>
            <a:endParaRPr b="1" lang="en-GB" sz="2000" spc="-1" strike="noStrike">
              <a:solidFill>
                <a:srgbClr val="197f86"/>
              </a:solidFill>
              <a:latin typeface="Arial"/>
            </a:endParaRPr>
          </a:p>
          <a:p>
            <a:pPr lvl="6" marL="3024000" indent="-216000">
              <a:lnSpc>
                <a:spcPct val="9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000" spc="-1" strike="noStrike">
                <a:solidFill>
                  <a:srgbClr val="197f86"/>
                </a:solidFill>
                <a:latin typeface="Arial"/>
              </a:rPr>
              <a:t>Seventh Outline Level</a:t>
            </a:r>
            <a:endParaRPr b="1" lang="en-GB" sz="2000" spc="-1" strike="noStrike">
              <a:solidFill>
                <a:srgbClr val="197f86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Picture 1" descr=""/>
          <p:cNvPicPr/>
          <p:nvPr/>
        </p:nvPicPr>
        <p:blipFill>
          <a:blip r:embed="rId2"/>
          <a:stretch/>
        </p:blipFill>
        <p:spPr>
          <a:xfrm>
            <a:off x="0" y="0"/>
            <a:ext cx="9140400" cy="5141520"/>
          </a:xfrm>
          <a:prstGeom prst="rect">
            <a:avLst/>
          </a:prstGeom>
          <a:ln w="0">
            <a:noFill/>
          </a:ln>
        </p:spPr>
      </p:pic>
      <p:sp>
        <p:nvSpPr>
          <p:cNvPr id="206" name="Text Box 4"/>
          <p:cNvSpPr/>
          <p:nvPr/>
        </p:nvSpPr>
        <p:spPr>
          <a:xfrm>
            <a:off x="1386000" y="4784760"/>
            <a:ext cx="7291080" cy="16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471960" y="1708560"/>
            <a:ext cx="8172000" cy="1458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p>
            <a:pPr>
              <a:lnSpc>
                <a:spcPct val="80000"/>
              </a:lnSpc>
              <a:buNone/>
            </a:pPr>
            <a:r>
              <a:rPr b="1" lang="ja-JP" sz="2250" spc="-1" strike="noStrike">
                <a:solidFill>
                  <a:srgbClr val="00cc99"/>
                </a:solidFill>
                <a:latin typeface="Arial"/>
                <a:ea typeface="ＭＳ Ｐゴシック"/>
              </a:rPr>
              <a:t>マスター タイトルの書式設定</a:t>
            </a:r>
            <a:endParaRPr b="0" lang="en-GB" sz="22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468720" y="3225240"/>
            <a:ext cx="8175600" cy="1291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/>
          </a:bodyPr>
          <a:p>
            <a:pPr>
              <a:lnSpc>
                <a:spcPct val="93000"/>
              </a:lnSpc>
              <a:spcBef>
                <a:spcPts val="1426"/>
              </a:spcBef>
              <a:buNone/>
              <a:tabLst>
                <a:tab algn="l" pos="0"/>
              </a:tabLst>
            </a:pPr>
            <a:r>
              <a:rPr b="0" lang="ja-JP" sz="1350" spc="-1" strike="noStrike">
                <a:solidFill>
                  <a:srgbClr val="00cc99"/>
                </a:solidFill>
                <a:latin typeface="Arial"/>
                <a:ea typeface="ＭＳ Ｐゴシック"/>
              </a:rPr>
              <a:t>マスター テキストの書式設定</a:t>
            </a:r>
            <a:endParaRPr b="0" lang="en-GB" sz="1350" spc="-1" strike="noStrike">
              <a:solidFill>
                <a:srgbClr val="002b49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0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slideLayout" Target="../slideLayouts/slideLayout25.xml"/><Relationship Id="rId7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hyperlink" Target="https://www.ripe.net/participate/policies/proposals/2023-01" TargetMode="External"/><Relationship Id="rId2" Type="http://schemas.openxmlformats.org/officeDocument/2006/relationships/hyperlink" Target="https://www.ripe.net/participate/policies/proposals/2023-02" TargetMode="External"/><Relationship Id="rId3" Type="http://schemas.openxmlformats.org/officeDocument/2006/relationships/hyperlink" Target="https://www.ripe.net/participate/policies/proposals/2023-03" TargetMode="External"/><Relationship Id="rId4" Type="http://schemas.openxmlformats.org/officeDocument/2006/relationships/slideLayout" Target="../slideLayouts/slideLayout37.xml"/><Relationship Id="rId5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ext Box 1"/>
          <p:cNvSpPr/>
          <p:nvPr/>
        </p:nvSpPr>
        <p:spPr>
          <a:xfrm>
            <a:off x="380880" y="3410640"/>
            <a:ext cx="8214840" cy="130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ctr">
              <a:lnSpc>
                <a:spcPct val="80000"/>
              </a:lnSpc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1" lang="en-US" sz="24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NRO NC Update</a:t>
            </a:r>
            <a:endParaRPr b="0" lang="pt-BR" sz="2400" spc="-1" strike="noStrike">
              <a:latin typeface="Arial"/>
            </a:endParaRPr>
          </a:p>
          <a:p>
            <a:pPr algn="ctr">
              <a:lnSpc>
                <a:spcPct val="80000"/>
              </a:lnSpc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endParaRPr b="0" lang="pt-BR" sz="2400" spc="-1" strike="noStrike">
              <a:latin typeface="Arial"/>
            </a:endParaRPr>
          </a:p>
          <a:p>
            <a:pPr algn="ctr">
              <a:lnSpc>
                <a:spcPct val="80000"/>
              </a:lnSpc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1" lang="en-US" sz="2400" spc="-1" strike="noStrike">
                <a:solidFill>
                  <a:srgbClr val="ffffff"/>
                </a:solidFill>
                <a:latin typeface="Arial"/>
                <a:ea typeface="ＭＳ Ｐゴシック"/>
              </a:rPr>
              <a:t>15, March 2023</a:t>
            </a:r>
            <a:endParaRPr b="0" lang="pt-BR" sz="2400" spc="-1" strike="noStrike">
              <a:latin typeface="Arial"/>
            </a:endParaRPr>
          </a:p>
          <a:p>
            <a:pPr algn="ctr">
              <a:lnSpc>
                <a:spcPct val="80000"/>
              </a:lnSpc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endParaRPr b="0" lang="pt-BR" sz="2400" spc="-1" strike="noStrike">
              <a:latin typeface="Arial"/>
            </a:endParaRPr>
          </a:p>
        </p:txBody>
      </p:sp>
    </p:spTree>
  </p:cSld>
  <p:transition spd="med">
    <p:fade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ext Box 1"/>
          <p:cNvSpPr/>
          <p:nvPr/>
        </p:nvSpPr>
        <p:spPr>
          <a:xfrm>
            <a:off x="1494000" y="1924200"/>
            <a:ext cx="6154200" cy="132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9000" tIns="0" bIns="0" anchor="ctr">
            <a:noAutofit/>
          </a:bodyPr>
          <a:p>
            <a:pPr>
              <a:lnSpc>
                <a:spcPct val="90000"/>
              </a:lnSpc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1" lang="en-US" sz="2300" spc="-1" strike="noStrike">
                <a:solidFill>
                  <a:srgbClr val="0a406b"/>
                </a:solidFill>
                <a:latin typeface="Century Gothic"/>
                <a:ea typeface="ＭＳ Ｐゴシック"/>
              </a:rPr>
              <a:t>Thank you. </a:t>
            </a:r>
            <a:br>
              <a:rPr sz="2300"/>
            </a:br>
            <a:br>
              <a:rPr sz="2300"/>
            </a:br>
            <a:r>
              <a:rPr b="1" lang="en-US" sz="2300" spc="-1" strike="noStrike">
                <a:solidFill>
                  <a:srgbClr val="0a406b"/>
                </a:solidFill>
                <a:latin typeface="Century Gothic"/>
                <a:ea typeface="ＭＳ Ｐゴシック"/>
              </a:rPr>
              <a:t>Questions?</a:t>
            </a:r>
            <a:endParaRPr b="0" lang="pt-BR" sz="2300" spc="-1" strike="noStrike">
              <a:latin typeface="Arial"/>
            </a:endParaRPr>
          </a:p>
        </p:txBody>
      </p:sp>
      <p:sp>
        <p:nvSpPr>
          <p:cNvPr id="283" name="Text Box 2"/>
          <p:cNvSpPr/>
          <p:nvPr/>
        </p:nvSpPr>
        <p:spPr>
          <a:xfrm>
            <a:off x="465120" y="4784760"/>
            <a:ext cx="391680" cy="16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fld id="{2050340D-A0CA-448E-9B18-5D988B5DCD9D}" type="slidenum">
              <a:rPr b="1" lang="pt-BR" sz="700" spc="-1" strike="noStrike">
                <a:solidFill>
                  <a:srgbClr val="002b49"/>
                </a:solidFill>
                <a:latin typeface="Arial"/>
                <a:ea typeface="ＭＳ Ｐゴシック"/>
              </a:rPr>
              <a:t>&lt;number&gt;</a:t>
            </a:fld>
            <a:endParaRPr b="0" lang="pt-BR" sz="7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 Box 1"/>
          <p:cNvSpPr/>
          <p:nvPr/>
        </p:nvSpPr>
        <p:spPr>
          <a:xfrm>
            <a:off x="465120" y="915840"/>
            <a:ext cx="8205480" cy="51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3000"/>
              </a:lnSpc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0" lang="en-US" sz="2000" spc="-1" strike="noStrike">
                <a:solidFill>
                  <a:srgbClr val="002060"/>
                </a:solidFill>
                <a:latin typeface="Arial"/>
                <a:ea typeface="ＭＳ Ｐゴシック"/>
              </a:rPr>
              <a:t>NRO Number Council (NRO NC) / ASO Address Council (ASO AC).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253" name="Text Box 2"/>
          <p:cNvSpPr/>
          <p:nvPr/>
        </p:nvSpPr>
        <p:spPr>
          <a:xfrm>
            <a:off x="465120" y="4784760"/>
            <a:ext cx="391680" cy="16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fld id="{0D44497C-AD16-4EA2-8D2E-7082DD844A92}" type="slidenum">
              <a:rPr b="1" lang="pt-BR" sz="700" spc="-1" strike="noStrike">
                <a:solidFill>
                  <a:srgbClr val="002b49"/>
                </a:solidFill>
                <a:latin typeface="Arial"/>
                <a:ea typeface="ＭＳ Ｐゴシック"/>
              </a:rPr>
              <a:t>&lt;number&gt;</a:t>
            </a:fld>
            <a:endParaRPr b="0" lang="pt-BR" sz="700" spc="-1" strike="noStrike">
              <a:latin typeface="Arial"/>
            </a:endParaRPr>
          </a:p>
        </p:txBody>
      </p:sp>
      <p:graphicFrame>
        <p:nvGraphicFramePr>
          <p:cNvPr id="254" name="Group 3"/>
          <p:cNvGraphicFramePr/>
          <p:nvPr/>
        </p:nvGraphicFramePr>
        <p:xfrm>
          <a:off x="1492200" y="1428840"/>
          <a:ext cx="6219360" cy="3411000"/>
        </p:xfrm>
        <a:graphic>
          <a:graphicData uri="http://schemas.openxmlformats.org/drawingml/2006/table">
            <a:tbl>
              <a:tblPr/>
              <a:tblGrid>
                <a:gridCol w="1990440"/>
                <a:gridCol w="4228920"/>
              </a:tblGrid>
              <a:tr h="317160">
                <a:tc>
                  <a:txBody>
                    <a:bodyPr lIns="55800" rIns="55800" tIns="131760" bIns="27360" anchor="ctr">
                      <a:noAutofit/>
                    </a:bodyPr>
                    <a:p>
                      <a:pPr>
                        <a:lnSpc>
                          <a:spcPct val="76000"/>
                        </a:lnSpc>
                        <a:spcBef>
                          <a:spcPts val="264"/>
                        </a:spcBef>
                        <a:buNone/>
                        <a:tabLst>
                          <a:tab algn="l" pos="0"/>
                        </a:tabLst>
                      </a:pPr>
                      <a:r>
                        <a:rPr b="0" lang="pt-BR" sz="1300" spc="-1" strike="noStrike">
                          <a:solidFill>
                            <a:srgbClr val="53565a"/>
                          </a:solidFill>
                          <a:latin typeface="Arial"/>
                          <a:ea typeface="新細明體"/>
                        </a:rPr>
                        <a:t>Who is it?</a:t>
                      </a:r>
                      <a:endParaRPr b="0" lang="pt-BR" sz="1300" spc="-1" strike="noStrike">
                        <a:latin typeface="Arial"/>
                      </a:endParaRPr>
                    </a:p>
                  </a:txBody>
                  <a:tcPr anchor="ctr" marL="55800" marR="55800">
                    <a:lnL w="288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5800" rIns="55800" tIns="131760" bIns="27360" anchor="ctr">
                      <a:noAutofit/>
                    </a:bodyPr>
                    <a:p>
                      <a:pPr>
                        <a:lnSpc>
                          <a:spcPct val="76000"/>
                        </a:lnSpc>
                        <a:spcBef>
                          <a:spcPts val="264"/>
                        </a:spcBef>
                        <a:buNone/>
                        <a:tabLst>
                          <a:tab algn="l" pos="0"/>
                        </a:tabLst>
                      </a:pPr>
                      <a:r>
                        <a:rPr b="0" lang="pt-BR" sz="1300" spc="-1" strike="noStrike">
                          <a:solidFill>
                            <a:srgbClr val="53565a"/>
                          </a:solidFill>
                          <a:latin typeface="Arial"/>
                          <a:ea typeface="新細明體"/>
                        </a:rPr>
                        <a:t> </a:t>
                      </a:r>
                      <a:r>
                        <a:rPr b="0" lang="pt-BR" sz="1300" spc="-1" strike="noStrike">
                          <a:solidFill>
                            <a:srgbClr val="53565a"/>
                          </a:solidFill>
                          <a:latin typeface="Arial"/>
                          <a:ea typeface="新細明體"/>
                        </a:rPr>
                        <a:t>The NRO Number Council</a:t>
                      </a:r>
                      <a:endParaRPr b="0" lang="pt-BR" sz="1300" spc="-1" strike="noStrike">
                        <a:latin typeface="Arial"/>
                      </a:endParaRPr>
                    </a:p>
                  </a:txBody>
                  <a:tcPr anchor="ctr" marL="55800" marR="55800">
                    <a:lnL w="144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288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17160">
                <a:tc>
                  <a:txBody>
                    <a:bodyPr lIns="55800" rIns="55800" tIns="131760" bIns="27360" anchor="ctr">
                      <a:noAutofit/>
                    </a:bodyPr>
                    <a:p>
                      <a:pPr>
                        <a:lnSpc>
                          <a:spcPct val="76000"/>
                        </a:lnSpc>
                        <a:spcBef>
                          <a:spcPts val="264"/>
                        </a:spcBef>
                        <a:buNone/>
                        <a:tabLst>
                          <a:tab algn="l" pos="0"/>
                        </a:tabLst>
                      </a:pPr>
                      <a:r>
                        <a:rPr b="0" lang="pt-BR" sz="1300" spc="-1" strike="noStrike">
                          <a:solidFill>
                            <a:srgbClr val="53565a"/>
                          </a:solidFill>
                          <a:latin typeface="Arial"/>
                          <a:ea typeface="新細明體"/>
                        </a:rPr>
                        <a:t>What is it?</a:t>
                      </a:r>
                      <a:endParaRPr b="0" lang="pt-BR" sz="1300" spc="-1" strike="noStrike">
                        <a:latin typeface="Arial"/>
                      </a:endParaRPr>
                    </a:p>
                  </a:txBody>
                  <a:tcPr anchor="ctr" marL="55800" marR="55800">
                    <a:lnL w="288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5800" rIns="55800" tIns="131760" bIns="27360" anchor="ctr">
                      <a:noAutofit/>
                    </a:bodyPr>
                    <a:p>
                      <a:pPr>
                        <a:lnSpc>
                          <a:spcPct val="76000"/>
                        </a:lnSpc>
                        <a:spcBef>
                          <a:spcPts val="264"/>
                        </a:spcBef>
                        <a:buNone/>
                        <a:tabLst>
                          <a:tab algn="l" pos="0"/>
                        </a:tabLst>
                      </a:pPr>
                      <a:r>
                        <a:rPr b="0" lang="pt-BR" sz="1300" spc="-1" strike="noStrike">
                          <a:solidFill>
                            <a:srgbClr val="53565a"/>
                          </a:solidFill>
                          <a:latin typeface="Arial"/>
                          <a:ea typeface="新細明體"/>
                        </a:rPr>
                        <a:t> </a:t>
                      </a:r>
                      <a:r>
                        <a:rPr b="0" lang="pt-BR" sz="1300" spc="-1" strike="noStrike">
                          <a:solidFill>
                            <a:srgbClr val="53565a"/>
                          </a:solidFill>
                          <a:latin typeface="Arial"/>
                          <a:ea typeface="新細明體"/>
                        </a:rPr>
                        <a:t>Number Resource Policy Advisory Body</a:t>
                      </a:r>
                      <a:endParaRPr b="0" lang="pt-BR" sz="1300" spc="-1" strike="noStrike">
                        <a:latin typeface="Arial"/>
                      </a:endParaRPr>
                    </a:p>
                  </a:txBody>
                  <a:tcPr anchor="ctr" marL="55800" marR="55800">
                    <a:lnL w="144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839520">
                <a:tc>
                  <a:txBody>
                    <a:bodyPr lIns="55800" rIns="55800" tIns="131760" bIns="27360" anchor="ctr">
                      <a:noAutofit/>
                    </a:bodyPr>
                    <a:p>
                      <a:pPr>
                        <a:lnSpc>
                          <a:spcPct val="76000"/>
                        </a:lnSpc>
                        <a:spcBef>
                          <a:spcPts val="264"/>
                        </a:spcBef>
                        <a:buNone/>
                        <a:tabLst>
                          <a:tab algn="l" pos="0"/>
                        </a:tabLst>
                      </a:pPr>
                      <a:r>
                        <a:rPr b="0" lang="pt-BR" sz="1300" spc="-1" strike="noStrike">
                          <a:solidFill>
                            <a:srgbClr val="53565a"/>
                          </a:solidFill>
                          <a:latin typeface="Arial"/>
                          <a:ea typeface="新細明體"/>
                        </a:rPr>
                        <a:t>How is it Organized?</a:t>
                      </a:r>
                      <a:endParaRPr b="0" lang="pt-BR" sz="1300" spc="-1" strike="noStrike">
                        <a:latin typeface="Arial"/>
                      </a:endParaRPr>
                    </a:p>
                  </a:txBody>
                  <a:tcPr anchor="ctr" marL="55800" marR="55800">
                    <a:lnL w="288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5800" rIns="55800" tIns="131760" bIns="27360" anchor="ctr">
                      <a:noAutofit/>
                    </a:bodyPr>
                    <a:p>
                      <a:pPr>
                        <a:lnSpc>
                          <a:spcPct val="76000"/>
                        </a:lnSpc>
                        <a:spcBef>
                          <a:spcPts val="264"/>
                        </a:spcBef>
                        <a:buClr>
                          <a:srgbClr val="53565a"/>
                        </a:buClr>
                        <a:buFont typeface="Symbol"/>
                        <a:buChar char=""/>
                        <a:tabLst>
                          <a:tab algn="l" pos="0"/>
                          <a:tab algn="l" pos="447840"/>
                          <a:tab algn="l" pos="896760"/>
                          <a:tab algn="l" pos="1346040"/>
                          <a:tab algn="l" pos="1795320"/>
                          <a:tab algn="l" pos="2244600"/>
                          <a:tab algn="l" pos="2693880"/>
                          <a:tab algn="l" pos="3143160"/>
                          <a:tab algn="l" pos="3592440"/>
                          <a:tab algn="l" pos="4041720"/>
                          <a:tab algn="l" pos="4491000"/>
                          <a:tab algn="l" pos="4940280"/>
                          <a:tab algn="l" pos="5389560"/>
                          <a:tab algn="l" pos="5838840"/>
                          <a:tab algn="l" pos="6288120"/>
                          <a:tab algn="l" pos="6737400"/>
                          <a:tab algn="l" pos="7186680"/>
                          <a:tab algn="l" pos="7635960"/>
                          <a:tab algn="l" pos="8085240"/>
                          <a:tab algn="l" pos="8534520"/>
                          <a:tab algn="l" pos="8983800"/>
                        </a:tabLst>
                      </a:pPr>
                      <a:r>
                        <a:rPr b="0" lang="pt-BR" sz="1300" spc="-1" strike="noStrike">
                          <a:solidFill>
                            <a:srgbClr val="53565a"/>
                          </a:solidFill>
                          <a:latin typeface="Arial"/>
                          <a:ea typeface="新細明體"/>
                        </a:rPr>
                        <a:t> </a:t>
                      </a:r>
                      <a:r>
                        <a:rPr b="0" lang="pt-BR" sz="1300" spc="-1" strike="noStrike">
                          <a:solidFill>
                            <a:srgbClr val="53565a"/>
                          </a:solidFill>
                          <a:latin typeface="Arial"/>
                          <a:ea typeface="新細明體"/>
                        </a:rPr>
                        <a:t>15 Members [3 From Each Region]</a:t>
                      </a:r>
                      <a:endParaRPr b="0" lang="pt-BR" sz="1300" spc="-1" strike="noStrike">
                        <a:latin typeface="Arial"/>
                      </a:endParaRPr>
                    </a:p>
                    <a:p>
                      <a:pPr lvl="1" marL="457200">
                        <a:lnSpc>
                          <a:spcPct val="76000"/>
                        </a:lnSpc>
                        <a:spcBef>
                          <a:spcPts val="224"/>
                        </a:spcBef>
                        <a:buClr>
                          <a:srgbClr val="53565a"/>
                        </a:buClr>
                        <a:buFont typeface="Arial"/>
                        <a:buChar char="–"/>
                        <a:tabLst>
                          <a:tab algn="l" pos="0"/>
                          <a:tab algn="l" pos="447840"/>
                          <a:tab algn="l" pos="896760"/>
                          <a:tab algn="l" pos="1346040"/>
                          <a:tab algn="l" pos="1795320"/>
                          <a:tab algn="l" pos="2244600"/>
                          <a:tab algn="l" pos="2693880"/>
                          <a:tab algn="l" pos="3143160"/>
                          <a:tab algn="l" pos="3592440"/>
                          <a:tab algn="l" pos="4041720"/>
                          <a:tab algn="l" pos="4491000"/>
                          <a:tab algn="l" pos="4940280"/>
                          <a:tab algn="l" pos="5389560"/>
                          <a:tab algn="l" pos="5838840"/>
                          <a:tab algn="l" pos="6288120"/>
                          <a:tab algn="l" pos="6737400"/>
                          <a:tab algn="l" pos="7186680"/>
                          <a:tab algn="l" pos="7635960"/>
                          <a:tab algn="l" pos="8085240"/>
                          <a:tab algn="l" pos="8534520"/>
                          <a:tab algn="l" pos="8983800"/>
                        </a:tabLst>
                      </a:pPr>
                      <a:r>
                        <a:rPr b="0" lang="pt-BR" sz="1100" spc="-1" strike="noStrike">
                          <a:solidFill>
                            <a:srgbClr val="53565a"/>
                          </a:solidFill>
                          <a:latin typeface="Arial"/>
                          <a:ea typeface="新細明體"/>
                        </a:rPr>
                        <a:t> </a:t>
                      </a:r>
                      <a:r>
                        <a:rPr b="0" lang="pt-BR" sz="1100" spc="-1" strike="noStrike">
                          <a:solidFill>
                            <a:srgbClr val="53565a"/>
                          </a:solidFill>
                          <a:latin typeface="Arial"/>
                          <a:ea typeface="新細明體"/>
                        </a:rPr>
                        <a:t>2 Elected at Large</a:t>
                      </a:r>
                      <a:endParaRPr b="0" lang="pt-BR" sz="1100" spc="-1" strike="noStrike">
                        <a:latin typeface="Arial"/>
                      </a:endParaRPr>
                    </a:p>
                    <a:p>
                      <a:pPr lvl="1" marL="457200">
                        <a:lnSpc>
                          <a:spcPct val="76000"/>
                        </a:lnSpc>
                        <a:spcBef>
                          <a:spcPts val="224"/>
                        </a:spcBef>
                        <a:buClr>
                          <a:srgbClr val="53565a"/>
                        </a:buClr>
                        <a:buFont typeface="Arial"/>
                        <a:buChar char="–"/>
                        <a:tabLst>
                          <a:tab algn="l" pos="0"/>
                          <a:tab algn="l" pos="447840"/>
                          <a:tab algn="l" pos="896760"/>
                          <a:tab algn="l" pos="1346040"/>
                          <a:tab algn="l" pos="1795320"/>
                          <a:tab algn="l" pos="2244600"/>
                          <a:tab algn="l" pos="2693880"/>
                          <a:tab algn="l" pos="3143160"/>
                          <a:tab algn="l" pos="3592440"/>
                          <a:tab algn="l" pos="4041720"/>
                          <a:tab algn="l" pos="4491000"/>
                          <a:tab algn="l" pos="4940280"/>
                          <a:tab algn="l" pos="5389560"/>
                          <a:tab algn="l" pos="5838840"/>
                          <a:tab algn="l" pos="6288120"/>
                          <a:tab algn="l" pos="6737400"/>
                          <a:tab algn="l" pos="7186680"/>
                          <a:tab algn="l" pos="7635960"/>
                          <a:tab algn="l" pos="8085240"/>
                          <a:tab algn="l" pos="8534520"/>
                          <a:tab algn="l" pos="8983800"/>
                        </a:tabLst>
                      </a:pPr>
                      <a:r>
                        <a:rPr b="0" lang="pt-BR" sz="1100" spc="-1" strike="noStrike">
                          <a:solidFill>
                            <a:srgbClr val="53565a"/>
                          </a:solidFill>
                          <a:latin typeface="Arial"/>
                          <a:ea typeface="新細明體"/>
                        </a:rPr>
                        <a:t> </a:t>
                      </a:r>
                      <a:r>
                        <a:rPr b="0" lang="pt-BR" sz="1100" spc="-1" strike="noStrike">
                          <a:solidFill>
                            <a:srgbClr val="53565a"/>
                          </a:solidFill>
                          <a:latin typeface="Arial"/>
                          <a:ea typeface="新細明體"/>
                        </a:rPr>
                        <a:t>1 Appointed by RIR Board 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ctr" marL="55800" marR="55800">
                    <a:lnL w="144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17320">
                <a:tc>
                  <a:txBody>
                    <a:bodyPr lIns="55800" rIns="55800" tIns="131760" bIns="27360" anchor="ctr">
                      <a:noAutofit/>
                    </a:bodyPr>
                    <a:p>
                      <a:pPr>
                        <a:lnSpc>
                          <a:spcPct val="76000"/>
                        </a:lnSpc>
                        <a:spcBef>
                          <a:spcPts val="264"/>
                        </a:spcBef>
                        <a:buNone/>
                        <a:tabLst>
                          <a:tab algn="l" pos="0"/>
                        </a:tabLst>
                      </a:pPr>
                      <a:r>
                        <a:rPr b="0" lang="pt-BR" sz="1300" spc="-1" strike="noStrike">
                          <a:solidFill>
                            <a:srgbClr val="53565a"/>
                          </a:solidFill>
                          <a:latin typeface="Arial"/>
                          <a:ea typeface="新細明體"/>
                        </a:rPr>
                        <a:t>Term of Office?</a:t>
                      </a:r>
                      <a:endParaRPr b="0" lang="pt-BR" sz="1300" spc="-1" strike="noStrike">
                        <a:latin typeface="Arial"/>
                      </a:endParaRPr>
                    </a:p>
                  </a:txBody>
                  <a:tcPr anchor="ctr" marL="55800" marR="55800">
                    <a:lnL w="288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5800" rIns="55800" tIns="131760" bIns="27360" anchor="ctr">
                      <a:noAutofit/>
                    </a:bodyPr>
                    <a:p>
                      <a:pPr>
                        <a:lnSpc>
                          <a:spcPct val="76000"/>
                        </a:lnSpc>
                        <a:spcBef>
                          <a:spcPts val="264"/>
                        </a:spcBef>
                        <a:buClr>
                          <a:srgbClr val="53565a"/>
                        </a:buClr>
                        <a:buFont typeface="Symbol"/>
                        <a:buChar char=""/>
                        <a:tabLst>
                          <a:tab algn="l" pos="0"/>
                          <a:tab algn="l" pos="447840"/>
                          <a:tab algn="l" pos="896760"/>
                          <a:tab algn="l" pos="1346040"/>
                          <a:tab algn="l" pos="1795320"/>
                          <a:tab algn="l" pos="2244600"/>
                          <a:tab algn="l" pos="2693880"/>
                          <a:tab algn="l" pos="3143160"/>
                          <a:tab algn="l" pos="3592440"/>
                          <a:tab algn="l" pos="4041720"/>
                          <a:tab algn="l" pos="4491000"/>
                          <a:tab algn="l" pos="4940280"/>
                          <a:tab algn="l" pos="5389560"/>
                          <a:tab algn="l" pos="5838840"/>
                          <a:tab algn="l" pos="6288120"/>
                          <a:tab algn="l" pos="6737400"/>
                          <a:tab algn="l" pos="7186680"/>
                          <a:tab algn="l" pos="7635960"/>
                          <a:tab algn="l" pos="8085240"/>
                          <a:tab algn="l" pos="8534520"/>
                          <a:tab algn="l" pos="8983800"/>
                        </a:tabLst>
                      </a:pPr>
                      <a:r>
                        <a:rPr b="0" lang="pt-BR" sz="1300" spc="-1" strike="noStrike">
                          <a:solidFill>
                            <a:srgbClr val="53565a"/>
                          </a:solidFill>
                          <a:latin typeface="Arial"/>
                          <a:ea typeface="新細明體"/>
                        </a:rPr>
                        <a:t> </a:t>
                      </a:r>
                      <a:r>
                        <a:rPr b="0" lang="pt-BR" sz="1300" spc="-1" strike="noStrike">
                          <a:solidFill>
                            <a:srgbClr val="53565a"/>
                          </a:solidFill>
                          <a:latin typeface="Arial"/>
                          <a:ea typeface="新細明體"/>
                        </a:rPr>
                        <a:t>Different for every RIR</a:t>
                      </a:r>
                      <a:endParaRPr b="0" lang="pt-BR" sz="1300" spc="-1" strike="noStrike">
                        <a:latin typeface="Arial"/>
                      </a:endParaRPr>
                    </a:p>
                  </a:txBody>
                  <a:tcPr anchor="ctr" marL="55800" marR="55800">
                    <a:lnL w="144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898200">
                <a:tc>
                  <a:txBody>
                    <a:bodyPr lIns="55800" rIns="55800" tIns="131760" bIns="27360" anchor="ctr">
                      <a:noAutofit/>
                    </a:bodyPr>
                    <a:p>
                      <a:pPr>
                        <a:lnSpc>
                          <a:spcPct val="76000"/>
                        </a:lnSpc>
                        <a:spcBef>
                          <a:spcPts val="264"/>
                        </a:spcBef>
                        <a:buNone/>
                        <a:tabLst>
                          <a:tab algn="l" pos="0"/>
                        </a:tabLst>
                      </a:pPr>
                      <a:r>
                        <a:rPr b="0" lang="pt-BR" sz="1300" spc="-1" strike="noStrike">
                          <a:solidFill>
                            <a:srgbClr val="53565a"/>
                          </a:solidFill>
                          <a:latin typeface="Arial"/>
                          <a:ea typeface="新細明體"/>
                        </a:rPr>
                        <a:t>What Does it Do?</a:t>
                      </a:r>
                      <a:endParaRPr b="0" lang="pt-BR" sz="1300" spc="-1" strike="noStrike">
                        <a:latin typeface="Arial"/>
                      </a:endParaRPr>
                    </a:p>
                  </a:txBody>
                  <a:tcPr anchor="ctr" marL="55800" marR="55800">
                    <a:lnL w="288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5800" rIns="55800" tIns="131760" bIns="27360" anchor="ctr">
                      <a:noAutofit/>
                    </a:bodyPr>
                    <a:p>
                      <a:pPr>
                        <a:lnSpc>
                          <a:spcPct val="76000"/>
                        </a:lnSpc>
                        <a:spcBef>
                          <a:spcPts val="264"/>
                        </a:spcBef>
                        <a:buClr>
                          <a:srgbClr val="53565a"/>
                        </a:buClr>
                        <a:buFont typeface="Symbol"/>
                        <a:buChar char=""/>
                        <a:tabLst>
                          <a:tab algn="l" pos="0"/>
                          <a:tab algn="l" pos="447840"/>
                          <a:tab algn="l" pos="896760"/>
                          <a:tab algn="l" pos="1346040"/>
                          <a:tab algn="l" pos="1795320"/>
                          <a:tab algn="l" pos="2244600"/>
                          <a:tab algn="l" pos="2693880"/>
                          <a:tab algn="l" pos="3143160"/>
                          <a:tab algn="l" pos="3592440"/>
                          <a:tab algn="l" pos="4041720"/>
                          <a:tab algn="l" pos="4491000"/>
                          <a:tab algn="l" pos="4940280"/>
                          <a:tab algn="l" pos="5389560"/>
                          <a:tab algn="l" pos="5838840"/>
                          <a:tab algn="l" pos="6288120"/>
                          <a:tab algn="l" pos="6737400"/>
                          <a:tab algn="l" pos="7186680"/>
                          <a:tab algn="l" pos="7635960"/>
                          <a:tab algn="l" pos="8085240"/>
                          <a:tab algn="l" pos="8534520"/>
                          <a:tab algn="l" pos="8983800"/>
                        </a:tabLst>
                      </a:pPr>
                      <a:r>
                        <a:rPr b="0" lang="pt-BR" sz="1300" spc="-1" strike="noStrike">
                          <a:solidFill>
                            <a:srgbClr val="53565a"/>
                          </a:solidFill>
                          <a:latin typeface="Arial"/>
                          <a:ea typeface="新細明體"/>
                        </a:rPr>
                        <a:t> </a:t>
                      </a:r>
                      <a:r>
                        <a:rPr b="0" lang="pt-BR" sz="1300" spc="-1" strike="noStrike">
                          <a:solidFill>
                            <a:srgbClr val="53565a"/>
                          </a:solidFill>
                          <a:latin typeface="Arial"/>
                          <a:ea typeface="新細明體"/>
                        </a:rPr>
                        <a:t>Advise ICANN Board </a:t>
                      </a:r>
                      <a:endParaRPr b="0" lang="pt-BR" sz="13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76000"/>
                        </a:lnSpc>
                        <a:spcBef>
                          <a:spcPts val="264"/>
                        </a:spcBef>
                        <a:buClr>
                          <a:srgbClr val="53565a"/>
                        </a:buClr>
                        <a:buFont typeface="Symbol"/>
                        <a:buChar char=""/>
                        <a:tabLst>
                          <a:tab algn="l" pos="0"/>
                          <a:tab algn="l" pos="447840"/>
                          <a:tab algn="l" pos="896760"/>
                          <a:tab algn="l" pos="1346040"/>
                          <a:tab algn="l" pos="1795320"/>
                          <a:tab algn="l" pos="2244600"/>
                          <a:tab algn="l" pos="2693880"/>
                          <a:tab algn="l" pos="3143160"/>
                          <a:tab algn="l" pos="3592440"/>
                          <a:tab algn="l" pos="4041720"/>
                          <a:tab algn="l" pos="4491000"/>
                          <a:tab algn="l" pos="4940280"/>
                          <a:tab algn="l" pos="5389560"/>
                          <a:tab algn="l" pos="5838840"/>
                          <a:tab algn="l" pos="6288120"/>
                          <a:tab algn="l" pos="6737400"/>
                          <a:tab algn="l" pos="7186680"/>
                          <a:tab algn="l" pos="7635960"/>
                          <a:tab algn="l" pos="8085240"/>
                          <a:tab algn="l" pos="8534520"/>
                          <a:tab algn="l" pos="8983800"/>
                        </a:tabLst>
                      </a:pPr>
                      <a:r>
                        <a:rPr b="0" lang="en-AU" sz="1300" spc="-1" strike="noStrike">
                          <a:solidFill>
                            <a:srgbClr val="53565a"/>
                          </a:solidFill>
                          <a:latin typeface="Arial"/>
                          <a:ea typeface="新細明體"/>
                        </a:rPr>
                        <a:t> </a:t>
                      </a:r>
                      <a:r>
                        <a:rPr b="0" lang="en-AU" sz="1300" spc="-1" strike="noStrike">
                          <a:solidFill>
                            <a:srgbClr val="53565a"/>
                          </a:solidFill>
                          <a:latin typeface="Arial"/>
                          <a:ea typeface="新細明體"/>
                        </a:rPr>
                        <a:t>Overseeing the Global PDP</a:t>
                      </a:r>
                      <a:endParaRPr b="0" lang="pt-BR" sz="13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76000"/>
                        </a:lnSpc>
                        <a:spcBef>
                          <a:spcPts val="264"/>
                        </a:spcBef>
                        <a:buClr>
                          <a:srgbClr val="53565a"/>
                        </a:buClr>
                        <a:buFont typeface="Symbol"/>
                        <a:buChar char=""/>
                        <a:tabLst>
                          <a:tab algn="l" pos="0"/>
                          <a:tab algn="l" pos="447840"/>
                          <a:tab algn="l" pos="896760"/>
                          <a:tab algn="l" pos="1346040"/>
                          <a:tab algn="l" pos="1795320"/>
                          <a:tab algn="l" pos="2244600"/>
                          <a:tab algn="l" pos="2693880"/>
                          <a:tab algn="l" pos="3143160"/>
                          <a:tab algn="l" pos="3592440"/>
                          <a:tab algn="l" pos="4041720"/>
                          <a:tab algn="l" pos="4491000"/>
                          <a:tab algn="l" pos="4940280"/>
                          <a:tab algn="l" pos="5389560"/>
                          <a:tab algn="l" pos="5838840"/>
                          <a:tab algn="l" pos="6288120"/>
                          <a:tab algn="l" pos="6737400"/>
                          <a:tab algn="l" pos="7186680"/>
                          <a:tab algn="l" pos="7635960"/>
                          <a:tab algn="l" pos="8085240"/>
                          <a:tab algn="l" pos="8534520"/>
                          <a:tab algn="l" pos="8983800"/>
                        </a:tabLst>
                      </a:pPr>
                      <a:r>
                        <a:rPr b="0" lang="pt-BR" sz="1300" spc="-1" strike="noStrike">
                          <a:solidFill>
                            <a:srgbClr val="53565a"/>
                          </a:solidFill>
                          <a:latin typeface="Arial"/>
                          <a:ea typeface="新細明體"/>
                        </a:rPr>
                        <a:t> </a:t>
                      </a:r>
                      <a:r>
                        <a:rPr b="0" lang="pt-BR" sz="1300" spc="-1" strike="noStrike">
                          <a:solidFill>
                            <a:srgbClr val="53565a"/>
                          </a:solidFill>
                          <a:latin typeface="Arial"/>
                          <a:ea typeface="新細明體"/>
                        </a:rPr>
                        <a:t>Appoint ICANN Board Members (2)</a:t>
                      </a:r>
                      <a:endParaRPr b="0" lang="pt-BR" sz="13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76000"/>
                        </a:lnSpc>
                        <a:spcBef>
                          <a:spcPts val="264"/>
                        </a:spcBef>
                        <a:buClr>
                          <a:srgbClr val="53565a"/>
                        </a:buClr>
                        <a:buFont typeface="Symbol"/>
                        <a:buChar char=""/>
                        <a:tabLst>
                          <a:tab algn="l" pos="0"/>
                          <a:tab algn="l" pos="447840"/>
                          <a:tab algn="l" pos="896760"/>
                          <a:tab algn="l" pos="1346040"/>
                          <a:tab algn="l" pos="1795320"/>
                          <a:tab algn="l" pos="2244600"/>
                          <a:tab algn="l" pos="2693880"/>
                          <a:tab algn="l" pos="3143160"/>
                          <a:tab algn="l" pos="3592440"/>
                          <a:tab algn="l" pos="4041720"/>
                          <a:tab algn="l" pos="4491000"/>
                          <a:tab algn="l" pos="4940280"/>
                          <a:tab algn="l" pos="5389560"/>
                          <a:tab algn="l" pos="5838840"/>
                          <a:tab algn="l" pos="6288120"/>
                          <a:tab algn="l" pos="6737400"/>
                          <a:tab algn="l" pos="7186680"/>
                          <a:tab algn="l" pos="7635960"/>
                          <a:tab algn="l" pos="8085240"/>
                          <a:tab algn="l" pos="8534520"/>
                          <a:tab algn="l" pos="8983800"/>
                        </a:tabLst>
                      </a:pPr>
                      <a:r>
                        <a:rPr b="0" lang="pt-BR" sz="1300" spc="-1" strike="noStrike">
                          <a:solidFill>
                            <a:srgbClr val="53565a"/>
                          </a:solidFill>
                          <a:latin typeface="Arial"/>
                          <a:ea typeface="新細明體"/>
                        </a:rPr>
                        <a:t> </a:t>
                      </a:r>
                      <a:r>
                        <a:rPr b="0" lang="pt-BR" sz="1300" spc="-1" strike="noStrike">
                          <a:solidFill>
                            <a:srgbClr val="53565a"/>
                          </a:solidFill>
                          <a:latin typeface="Arial"/>
                          <a:ea typeface="新細明體"/>
                        </a:rPr>
                        <a:t>Appoint member to ICANN NomCom (1)</a:t>
                      </a:r>
                      <a:endParaRPr b="0" lang="pt-BR" sz="1300" spc="-1" strike="noStrike">
                        <a:latin typeface="Arial"/>
                      </a:endParaRPr>
                    </a:p>
                  </a:txBody>
                  <a:tcPr anchor="ctr" marL="55800" marR="55800">
                    <a:lnL w="144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14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21640">
                <a:tc>
                  <a:txBody>
                    <a:bodyPr lIns="55800" rIns="55800" tIns="131760" bIns="27360" anchor="ctr">
                      <a:noAutofit/>
                    </a:bodyPr>
                    <a:p>
                      <a:pPr>
                        <a:lnSpc>
                          <a:spcPct val="76000"/>
                        </a:lnSpc>
                        <a:spcBef>
                          <a:spcPts val="264"/>
                        </a:spcBef>
                        <a:buNone/>
                        <a:tabLst>
                          <a:tab algn="l" pos="0"/>
                        </a:tabLst>
                      </a:pPr>
                      <a:r>
                        <a:rPr b="0" lang="pt-BR" sz="1300" spc="-1" strike="noStrike">
                          <a:solidFill>
                            <a:srgbClr val="53565a"/>
                          </a:solidFill>
                          <a:latin typeface="Arial"/>
                          <a:ea typeface="新細明體"/>
                        </a:rPr>
                        <a:t>When Does It Meet?</a:t>
                      </a:r>
                      <a:endParaRPr b="0" lang="pt-BR" sz="1300" spc="-1" strike="noStrike">
                        <a:latin typeface="Arial"/>
                      </a:endParaRPr>
                    </a:p>
                  </a:txBody>
                  <a:tcPr anchor="ctr" marL="55800" marR="55800">
                    <a:lnL w="2880">
                      <a:solidFill>
                        <a:srgbClr val="000000"/>
                      </a:solidFill>
                    </a:lnL>
                    <a:lnR w="144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55800" rIns="55800" tIns="131760" bIns="27360" anchor="ctr">
                      <a:noAutofit/>
                    </a:bodyPr>
                    <a:p>
                      <a:pPr>
                        <a:lnSpc>
                          <a:spcPct val="76000"/>
                        </a:lnSpc>
                        <a:spcBef>
                          <a:spcPts val="264"/>
                        </a:spcBef>
                        <a:buClr>
                          <a:srgbClr val="53565a"/>
                        </a:buClr>
                        <a:buFont typeface="Symbol"/>
                        <a:buChar char=""/>
                        <a:tabLst>
                          <a:tab algn="l" pos="0"/>
                          <a:tab algn="l" pos="447840"/>
                          <a:tab algn="l" pos="896760"/>
                          <a:tab algn="l" pos="1346040"/>
                          <a:tab algn="l" pos="1795320"/>
                          <a:tab algn="l" pos="2244600"/>
                          <a:tab algn="l" pos="2693880"/>
                          <a:tab algn="l" pos="3143160"/>
                          <a:tab algn="l" pos="3592440"/>
                          <a:tab algn="l" pos="4041720"/>
                          <a:tab algn="l" pos="4491000"/>
                          <a:tab algn="l" pos="4940280"/>
                          <a:tab algn="l" pos="5389560"/>
                          <a:tab algn="l" pos="5838840"/>
                          <a:tab algn="l" pos="6288120"/>
                          <a:tab algn="l" pos="6737400"/>
                          <a:tab algn="l" pos="7186680"/>
                          <a:tab algn="l" pos="7635960"/>
                          <a:tab algn="l" pos="8085240"/>
                          <a:tab algn="l" pos="8534520"/>
                          <a:tab algn="l" pos="8983800"/>
                        </a:tabLst>
                      </a:pPr>
                      <a:r>
                        <a:rPr b="0" lang="pt-BR" sz="1300" spc="-1" strike="noStrike">
                          <a:solidFill>
                            <a:srgbClr val="53565a"/>
                          </a:solidFill>
                          <a:latin typeface="Arial"/>
                          <a:ea typeface="新細明體"/>
                        </a:rPr>
                        <a:t> </a:t>
                      </a:r>
                      <a:r>
                        <a:rPr b="0" lang="pt-BR" sz="1300" spc="-1" strike="noStrike">
                          <a:solidFill>
                            <a:srgbClr val="53565a"/>
                          </a:solidFill>
                          <a:latin typeface="Arial"/>
                          <a:ea typeface="新細明體"/>
                        </a:rPr>
                        <a:t>Telephonic </a:t>
                      </a:r>
                      <a:r>
                        <a:rPr b="0" lang="pt-BR" sz="1300" spc="-1" strike="noStrike">
                          <a:solidFill>
                            <a:srgbClr val="53565a"/>
                          </a:solidFill>
                          <a:latin typeface="Arial Rounded MT Bold"/>
                          <a:ea typeface="新細明體"/>
                        </a:rPr>
                        <a:t>–</a:t>
                      </a:r>
                      <a:r>
                        <a:rPr b="0" lang="pt-BR" sz="1300" spc="-1" strike="noStrike">
                          <a:solidFill>
                            <a:srgbClr val="53565a"/>
                          </a:solidFill>
                          <a:latin typeface="Arial"/>
                          <a:ea typeface="新細明體"/>
                        </a:rPr>
                        <a:t> Monthly</a:t>
                      </a:r>
                      <a:endParaRPr b="0" lang="pt-BR" sz="13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76000"/>
                        </a:lnSpc>
                        <a:spcBef>
                          <a:spcPts val="264"/>
                        </a:spcBef>
                        <a:buClr>
                          <a:srgbClr val="53565a"/>
                        </a:buClr>
                        <a:buFont typeface="Symbol"/>
                        <a:buChar char=""/>
                        <a:tabLst>
                          <a:tab algn="l" pos="0"/>
                          <a:tab algn="l" pos="447840"/>
                          <a:tab algn="l" pos="896760"/>
                          <a:tab algn="l" pos="1346040"/>
                          <a:tab algn="l" pos="1795320"/>
                          <a:tab algn="l" pos="2244600"/>
                          <a:tab algn="l" pos="2693880"/>
                          <a:tab algn="l" pos="3143160"/>
                          <a:tab algn="l" pos="3592440"/>
                          <a:tab algn="l" pos="4041720"/>
                          <a:tab algn="l" pos="4491000"/>
                          <a:tab algn="l" pos="4940280"/>
                          <a:tab algn="l" pos="5389560"/>
                          <a:tab algn="l" pos="5838840"/>
                          <a:tab algn="l" pos="6288120"/>
                          <a:tab algn="l" pos="6737400"/>
                          <a:tab algn="l" pos="7186680"/>
                          <a:tab algn="l" pos="7635960"/>
                          <a:tab algn="l" pos="8085240"/>
                          <a:tab algn="l" pos="8534520"/>
                          <a:tab algn="l" pos="8983800"/>
                        </a:tabLst>
                      </a:pPr>
                      <a:r>
                        <a:rPr b="0" lang="pt-BR" sz="1300" spc="-1" strike="noStrike">
                          <a:solidFill>
                            <a:srgbClr val="53565a"/>
                          </a:solidFill>
                          <a:latin typeface="Arial"/>
                          <a:ea typeface="新細明體"/>
                        </a:rPr>
                        <a:t> </a:t>
                      </a:r>
                      <a:r>
                        <a:rPr b="0" lang="pt-BR" sz="1300" spc="-1" strike="noStrike">
                          <a:solidFill>
                            <a:srgbClr val="53565a"/>
                          </a:solidFill>
                          <a:latin typeface="Arial"/>
                          <a:ea typeface="新細明體"/>
                        </a:rPr>
                        <a:t>F2F - Annually</a:t>
                      </a:r>
                      <a:endParaRPr b="0" lang="pt-BR" sz="1300" spc="-1" strike="noStrike">
                        <a:latin typeface="Arial"/>
                      </a:endParaRPr>
                    </a:p>
                  </a:txBody>
                  <a:tcPr anchor="ctr" marL="55800" marR="55800">
                    <a:lnL w="1440">
                      <a:solidFill>
                        <a:srgbClr val="000000"/>
                      </a:solidFill>
                    </a:lnL>
                    <a:lnR w="2880">
                      <a:solidFill>
                        <a:srgbClr val="000000"/>
                      </a:solidFill>
                    </a:lnR>
                    <a:lnT w="1440">
                      <a:solidFill>
                        <a:srgbClr val="000000"/>
                      </a:solidFill>
                    </a:lnT>
                    <a:lnB w="288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transition spd="med">
    <p:fad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5" name="Group 41"/>
          <p:cNvGraphicFramePr/>
          <p:nvPr/>
        </p:nvGraphicFramePr>
        <p:xfrm>
          <a:off x="1477800" y="1492200"/>
          <a:ext cx="5876640" cy="3230280"/>
        </p:xfrm>
        <a:graphic>
          <a:graphicData uri="http://schemas.openxmlformats.org/drawingml/2006/table">
            <a:tbl>
              <a:tblPr/>
              <a:tblGrid>
                <a:gridCol w="1782720"/>
                <a:gridCol w="2152440"/>
                <a:gridCol w="1941480"/>
              </a:tblGrid>
              <a:tr h="251280">
                <a:tc>
                  <a:txBody>
                    <a:bodyPr lIns="64440" rIns="64440" tIns="27000" bIns="27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Arial Black"/>
                          <a:ea typeface="新細明體"/>
                        </a:rPr>
                        <a:t>REGION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ctr" marL="64440" marR="6444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440" rIns="64440" tIns="27000" bIns="27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Arial Black"/>
                          <a:ea typeface="新細明體"/>
                        </a:rPr>
                        <a:t>Member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ctr" marL="64440" marR="64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440" rIns="64440" tIns="27000" bIns="27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Arial Black"/>
                          <a:ea typeface="新細明體"/>
                        </a:rPr>
                        <a:t>Term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ctr" marL="64440" marR="6444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66640">
                <a:tc>
                  <a:tcPr anchor="t" marL="64440" marR="6444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440" rIns="64440" tIns="27000" bIns="27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Saul Stein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ctr" marL="64440" marR="64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440" rIns="64440" tIns="27000" bIns="27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Jan 2021 – 31 Dec 2023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ctr" marL="64440" marR="6444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34680">
                <a:tc>
                  <a:tcPr anchor="t" marL="64440" marR="6444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440" rIns="64440" tIns="27000" bIns="27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221"/>
                        </a:spcBef>
                        <a:buNone/>
                        <a:tabLst>
                          <a:tab algn="l" pos="0"/>
                        </a:tabLst>
                      </a:pPr>
                      <a:r>
                        <a:rPr b="0" lang="en-AU" sz="1100" spc="-1" strike="noStrike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Gaurav Kansal</a:t>
                      </a:r>
                      <a:endParaRPr b="0" lang="pt-BR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1"/>
                        </a:spcBef>
                        <a:buNone/>
                        <a:tabLst>
                          <a:tab algn="l" pos="0"/>
                        </a:tabLst>
                      </a:pPr>
                      <a:r>
                        <a:rPr b="1" lang="en-US" sz="1100" spc="-1" strike="noStrike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Nicole Chan* [Vice Chair]</a:t>
                      </a:r>
                      <a:endParaRPr b="0" lang="pt-BR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1"/>
                        </a:spcBef>
                        <a:buNone/>
                        <a:tabLst>
                          <a:tab algn="l" pos="0"/>
                        </a:tabLst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Di Ma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ctr" marL="64440" marR="64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440" rIns="64440" tIns="27000" bIns="27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Jan 2023 – 31 Dec 2024</a:t>
                      </a:r>
                      <a:endParaRPr b="0" lang="pt-BR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Jan 2023 – 31 Dec 2023 </a:t>
                      </a:r>
                      <a:endParaRPr b="0" lang="pt-BR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Jan 2022 – 31 Dec 2023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ctr" marL="64440" marR="6444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66640">
                <a:tc>
                  <a:tcPr anchor="t" marL="64440" marR="6444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440" rIns="64440" tIns="27000" bIns="27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Kevin Blumberg*</a:t>
                      </a:r>
                      <a:endParaRPr b="0" lang="pt-BR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Nick Nugent</a:t>
                      </a:r>
                      <a:endParaRPr b="0" lang="pt-BR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Chris Quesada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ctr" marL="64440" marR="64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440" rIns="64440" tIns="27000" bIns="27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Jan 2022 – 31 Dec 2023</a:t>
                      </a:r>
                      <a:endParaRPr b="0" lang="pt-BR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Jan 2023 – 31 Dec 2025</a:t>
                      </a:r>
                      <a:endParaRPr b="0" lang="pt-BR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Jan 2022 – 31 Dec 2023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ctr" marL="64440" marR="6444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34680">
                <a:tc>
                  <a:tcPr anchor="t" marL="64440" marR="6444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440" rIns="64440" tIns="27000" bIns="27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221"/>
                        </a:spcBef>
                        <a:buNone/>
                        <a:tabLst>
                          <a:tab algn="l" pos="0"/>
                        </a:tabLst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Esteban Lescano*</a:t>
                      </a:r>
                      <a:endParaRPr b="0" lang="pt-BR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1"/>
                        </a:spcBef>
                        <a:buNone/>
                        <a:tabLst>
                          <a:tab algn="l" pos="0"/>
                        </a:tabLst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Jorge Villa</a:t>
                      </a:r>
                      <a:endParaRPr b="0" lang="pt-BR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1"/>
                        </a:spcBef>
                        <a:buNone/>
                        <a:tabLst>
                          <a:tab algn="l" pos="0"/>
                        </a:tabLst>
                      </a:pPr>
                      <a:r>
                        <a:rPr b="1" lang="en-US" sz="1100" spc="-1" strike="noStrike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Ricardo Patara [Vice Chair]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ctr" marL="64440" marR="64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440" rIns="64440" tIns="27000" bIns="27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Apr 2021 – 31 Mar 2023</a:t>
                      </a:r>
                      <a:endParaRPr b="0" lang="pt-BR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Jan 2011 – 31 Dec 2023</a:t>
                      </a:r>
                      <a:endParaRPr b="0" lang="pt-BR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Jan 2022 – 31 Dec 2024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ctr" marL="64440" marR="6444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99760">
                <a:tc>
                  <a:tcPr anchor="t" marL="64440" marR="6444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440" rIns="64440" tIns="27000" bIns="27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221"/>
                        </a:spcBef>
                        <a:buNone/>
                        <a:tabLst>
                          <a:tab algn="l" pos="0"/>
                        </a:tabLst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James Kennedy</a:t>
                      </a:r>
                      <a:endParaRPr b="0" lang="pt-BR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1"/>
                        </a:spcBef>
                        <a:buNone/>
                        <a:tabLst>
                          <a:tab algn="l" pos="0"/>
                        </a:tabLst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Sander Steffann</a:t>
                      </a:r>
                      <a:endParaRPr b="0" lang="pt-BR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AU" sz="1100" spc="-1" strike="noStrike">
                          <a:solidFill>
                            <a:srgbClr val="000000"/>
                          </a:solidFill>
                          <a:latin typeface="Arial"/>
                          <a:ea typeface="新細明體"/>
                        </a:rPr>
                        <a:t>Hervé Clément* [Chair]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ctr" marL="64440" marR="64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4440" rIns="64440" tIns="27000" bIns="27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Jan 2023 – 31 Dec 2025</a:t>
                      </a:r>
                      <a:endParaRPr b="0" lang="pt-BR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Jan 2022 – 31 Dec 2024</a:t>
                      </a:r>
                      <a:endParaRPr b="0" lang="pt-BR" sz="11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fr-FR" sz="1100" spc="-1" strike="noStrike">
                          <a:solidFill>
                            <a:srgbClr val="000000"/>
                          </a:solidFill>
                          <a:latin typeface="Arial"/>
                          <a:ea typeface="ＭＳ Ｐゴシック"/>
                        </a:rPr>
                        <a:t>Jan 2021 – 31 Dec 2023</a:t>
                      </a:r>
                      <a:endParaRPr b="0" lang="pt-BR" sz="1100" spc="-1" strike="noStrike">
                        <a:latin typeface="Arial"/>
                      </a:endParaRPr>
                    </a:p>
                  </a:txBody>
                  <a:tcPr anchor="ctr" marL="64440" marR="6444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254160" y="907920"/>
            <a:ext cx="8205480" cy="51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>
              <a:lnSpc>
                <a:spcPct val="93000"/>
              </a:lnSpc>
              <a:buNone/>
            </a:pPr>
            <a:r>
              <a:rPr b="0" lang="en-US" sz="2250" spc="-1" strike="noStrike">
                <a:solidFill>
                  <a:srgbClr val="002060"/>
                </a:solidFill>
                <a:latin typeface="Arial"/>
                <a:ea typeface="Arial"/>
              </a:rPr>
              <a:t>2023 </a:t>
            </a:r>
            <a:r>
              <a:rPr b="0" lang="en-US" sz="2400" spc="-1" strike="noStrike">
                <a:solidFill>
                  <a:srgbClr val="002060"/>
                </a:solidFill>
                <a:latin typeface="Arial"/>
                <a:ea typeface="ＭＳ Ｐゴシック"/>
              </a:rPr>
              <a:t>ASO AC / NRO NC Members</a:t>
            </a:r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sldNum" idx="8"/>
          </p:nvPr>
        </p:nvSpPr>
        <p:spPr>
          <a:xfrm>
            <a:off x="465120" y="4786200"/>
            <a:ext cx="391680" cy="163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lstStyle>
            <a:lvl1pPr>
              <a:lnSpc>
                <a:spcPct val="100000"/>
              </a:lnSpc>
              <a:buNone/>
              <a:defRPr b="1" lang="en-AU" sz="700" spc="-1" strike="noStrike">
                <a:solidFill>
                  <a:srgbClr val="002b49"/>
                </a:solidFill>
                <a:latin typeface="Times New Roman"/>
                <a:ea typeface="ＭＳ Ｐゴシック"/>
              </a:defRPr>
            </a:lvl1pPr>
          </a:lstStyle>
          <a:p>
            <a:pPr>
              <a:lnSpc>
                <a:spcPct val="100000"/>
              </a:lnSpc>
              <a:buNone/>
            </a:pPr>
            <a:fld id="{341F07D7-8182-46A1-9F18-5E4B84B18188}" type="slidenum">
              <a:rPr b="1" lang="en-AU" sz="700" spc="-1" strike="noStrike">
                <a:solidFill>
                  <a:srgbClr val="002b49"/>
                </a:solidFill>
                <a:latin typeface="Times New Roman"/>
                <a:ea typeface="ＭＳ Ｐゴシック"/>
              </a:rPr>
              <a:t>&lt;number&gt;</a:t>
            </a:fld>
            <a:endParaRPr b="0" lang="pt-BR" sz="700" spc="-1" strike="noStrike">
              <a:latin typeface="Times New Roman"/>
            </a:endParaRPr>
          </a:p>
        </p:txBody>
      </p:sp>
      <p:pic>
        <p:nvPicPr>
          <p:cNvPr id="258" name="Picture 26" descr="arin"/>
          <p:cNvPicPr/>
          <p:nvPr/>
        </p:nvPicPr>
        <p:blipFill>
          <a:blip r:embed="rId1"/>
          <a:stretch/>
        </p:blipFill>
        <p:spPr>
          <a:xfrm>
            <a:off x="1693800" y="3076560"/>
            <a:ext cx="1388880" cy="329760"/>
          </a:xfrm>
          <a:prstGeom prst="rect">
            <a:avLst/>
          </a:prstGeom>
          <a:ln w="0">
            <a:noFill/>
          </a:ln>
        </p:spPr>
      </p:pic>
      <p:sp>
        <p:nvSpPr>
          <p:cNvPr id="259" name="Text Box 29"/>
          <p:cNvSpPr/>
          <p:nvPr/>
        </p:nvSpPr>
        <p:spPr>
          <a:xfrm>
            <a:off x="5811480" y="4829040"/>
            <a:ext cx="1820880" cy="25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pt-BR" sz="1050" spc="-1" strike="noStrike">
                <a:solidFill>
                  <a:srgbClr val="000000"/>
                </a:solidFill>
                <a:latin typeface="Arial Rounded MT Bold"/>
                <a:ea typeface="新細明體"/>
              </a:rPr>
              <a:t>* </a:t>
            </a:r>
            <a:r>
              <a:rPr b="0" lang="en-US" sz="1050" spc="-1" strike="noStrike">
                <a:solidFill>
                  <a:srgbClr val="000000"/>
                </a:solidFill>
                <a:latin typeface="Arial Rounded MT Bold"/>
                <a:ea typeface="新細明體"/>
              </a:rPr>
              <a:t>Appointed by RIR Board</a:t>
            </a:r>
            <a:endParaRPr b="0" lang="pt-BR" sz="1050" spc="-1" strike="noStrike">
              <a:latin typeface="Arial"/>
            </a:endParaRPr>
          </a:p>
        </p:txBody>
      </p:sp>
      <p:pic>
        <p:nvPicPr>
          <p:cNvPr id="260" name="図 12" descr=""/>
          <p:cNvPicPr/>
          <p:nvPr/>
        </p:nvPicPr>
        <p:blipFill>
          <a:blip r:embed="rId2"/>
          <a:stretch/>
        </p:blipFill>
        <p:spPr>
          <a:xfrm>
            <a:off x="1585800" y="2336760"/>
            <a:ext cx="1617480" cy="595080"/>
          </a:xfrm>
          <a:prstGeom prst="rect">
            <a:avLst/>
          </a:prstGeom>
          <a:ln w="0">
            <a:noFill/>
          </a:ln>
        </p:spPr>
      </p:pic>
      <p:pic>
        <p:nvPicPr>
          <p:cNvPr id="261" name="Picture 1" descr=""/>
          <p:cNvPicPr/>
          <p:nvPr/>
        </p:nvPicPr>
        <p:blipFill>
          <a:blip r:embed="rId3"/>
          <a:srcRect l="0" t="0" r="65407" b="0"/>
          <a:stretch/>
        </p:blipFill>
        <p:spPr>
          <a:xfrm>
            <a:off x="1860480" y="3508200"/>
            <a:ext cx="1126800" cy="588600"/>
          </a:xfrm>
          <a:prstGeom prst="rect">
            <a:avLst/>
          </a:prstGeom>
          <a:ln w="0">
            <a:noFill/>
          </a:ln>
        </p:spPr>
      </p:pic>
      <p:pic>
        <p:nvPicPr>
          <p:cNvPr id="262" name="Picture 2" descr=""/>
          <p:cNvPicPr/>
          <p:nvPr/>
        </p:nvPicPr>
        <p:blipFill>
          <a:blip r:embed="rId4"/>
          <a:stretch/>
        </p:blipFill>
        <p:spPr>
          <a:xfrm>
            <a:off x="1860480" y="1749600"/>
            <a:ext cx="1172880" cy="493200"/>
          </a:xfrm>
          <a:prstGeom prst="rect">
            <a:avLst/>
          </a:prstGeom>
          <a:ln w="0">
            <a:noFill/>
          </a:ln>
        </p:spPr>
      </p:pic>
      <p:pic>
        <p:nvPicPr>
          <p:cNvPr id="263" name="Picture 41" descr="IPE NCC Network Coordination"/>
          <p:cNvPicPr/>
          <p:nvPr/>
        </p:nvPicPr>
        <p:blipFill>
          <a:blip r:embed="rId5"/>
          <a:stretch/>
        </p:blipFill>
        <p:spPr>
          <a:xfrm>
            <a:off x="1573200" y="4268880"/>
            <a:ext cx="1558440" cy="391680"/>
          </a:xfrm>
          <a:prstGeom prst="rect">
            <a:avLst/>
          </a:prstGeom>
          <a:ln w="0">
            <a:noFill/>
          </a:ln>
        </p:spPr>
      </p:pic>
    </p:spTree>
  </p:cSld>
  <p:transition spd="med">
    <p:fad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 Box 1"/>
          <p:cNvSpPr/>
          <p:nvPr/>
        </p:nvSpPr>
        <p:spPr>
          <a:xfrm>
            <a:off x="482760" y="950760"/>
            <a:ext cx="8205480" cy="51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3000"/>
              </a:lnSpc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1" lang="en-US" sz="2250" spc="-1" strike="noStrike">
                <a:solidFill>
                  <a:srgbClr val="0a406b"/>
                </a:solidFill>
                <a:latin typeface="Arial"/>
                <a:ea typeface="ＭＳ Ｐゴシック"/>
              </a:rPr>
              <a:t>Global Policy Development</a:t>
            </a:r>
            <a:endParaRPr b="0" lang="pt-BR" sz="2250" spc="-1" strike="noStrike">
              <a:latin typeface="Arial"/>
            </a:endParaRPr>
          </a:p>
        </p:txBody>
      </p:sp>
      <p:sp>
        <p:nvSpPr>
          <p:cNvPr id="265" name="Text Box 2"/>
          <p:cNvSpPr/>
          <p:nvPr/>
        </p:nvSpPr>
        <p:spPr>
          <a:xfrm>
            <a:off x="492480" y="1688760"/>
            <a:ext cx="8205480" cy="307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149400" indent="-144360">
              <a:lnSpc>
                <a:spcPct val="100000"/>
              </a:lnSpc>
              <a:spcBef>
                <a:spcPts val="513"/>
              </a:spcBef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2060"/>
                </a:solidFill>
                <a:latin typeface="Arial"/>
                <a:ea typeface="ＭＳ Ｐゴシック"/>
              </a:rPr>
              <a:t>ASO AC / NRO NC Members </a:t>
            </a:r>
            <a:r>
              <a:rPr b="0" lang="en-US" sz="1800" spc="-1" strike="noStrike">
                <a:solidFill>
                  <a:srgbClr val="002b49"/>
                </a:solidFill>
                <a:latin typeface="Arial"/>
                <a:ea typeface="ＭＳ Ｐゴシック"/>
              </a:rPr>
              <a:t>follow their respective RIR’s policy forum for any proposed global policy. </a:t>
            </a:r>
            <a:endParaRPr b="0" lang="pt-BR" sz="1800" spc="-1" strike="noStrike">
              <a:latin typeface="Arial"/>
            </a:endParaRPr>
          </a:p>
          <a:p>
            <a:pPr marL="149400" indent="-144360">
              <a:lnSpc>
                <a:spcPct val="100000"/>
              </a:lnSpc>
              <a:spcBef>
                <a:spcPts val="513"/>
              </a:spcBef>
              <a:buNone/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 marL="149400" indent="-144360">
              <a:lnSpc>
                <a:spcPct val="100000"/>
              </a:lnSpc>
              <a:spcBef>
                <a:spcPts val="513"/>
              </a:spcBef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2b49"/>
                </a:solidFill>
                <a:latin typeface="Arial"/>
                <a:ea typeface="ＭＳ Ｐゴシック"/>
              </a:rPr>
              <a:t>2023 Policy Proposal Facilitator Team (PPFT):</a:t>
            </a:r>
            <a:endParaRPr b="0" lang="pt-BR" sz="1800" spc="-1" strike="noStrike">
              <a:latin typeface="Arial"/>
            </a:endParaRPr>
          </a:p>
          <a:p>
            <a:pPr marL="29052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149400"/>
                <a:tab algn="l" pos="596880"/>
                <a:tab algn="l" pos="1046160"/>
                <a:tab algn="l" pos="1495440"/>
                <a:tab algn="l" pos="1944720"/>
                <a:tab algn="l" pos="2394000"/>
                <a:tab algn="l" pos="2843280"/>
                <a:tab algn="l" pos="3292560"/>
                <a:tab algn="l" pos="3741840"/>
                <a:tab algn="l" pos="4191120"/>
                <a:tab algn="l" pos="4640400"/>
                <a:tab algn="l" pos="5089680"/>
                <a:tab algn="l" pos="5538960"/>
                <a:tab algn="l" pos="5987880"/>
                <a:tab algn="l" pos="6437160"/>
                <a:tab algn="l" pos="6886440"/>
                <a:tab algn="l" pos="7335720"/>
                <a:tab algn="l" pos="7785000"/>
                <a:tab algn="l" pos="8234280"/>
                <a:tab algn="l" pos="8683560"/>
                <a:tab algn="l" pos="913284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Saul Stein (AFRINIC)</a:t>
            </a:r>
            <a:endParaRPr b="0" lang="pt-BR" sz="1800" spc="-1" strike="noStrike">
              <a:latin typeface="Arial"/>
            </a:endParaRPr>
          </a:p>
          <a:p>
            <a:pPr marL="29052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149400"/>
                <a:tab algn="l" pos="596880"/>
                <a:tab algn="l" pos="1046160"/>
                <a:tab algn="l" pos="1495440"/>
                <a:tab algn="l" pos="1944720"/>
                <a:tab algn="l" pos="2394000"/>
                <a:tab algn="l" pos="2843280"/>
                <a:tab algn="l" pos="3292560"/>
                <a:tab algn="l" pos="3741840"/>
                <a:tab algn="l" pos="4191120"/>
                <a:tab algn="l" pos="4640400"/>
                <a:tab algn="l" pos="5089680"/>
                <a:tab algn="l" pos="5538960"/>
                <a:tab algn="l" pos="5987880"/>
                <a:tab algn="l" pos="6437160"/>
                <a:tab algn="l" pos="6886440"/>
                <a:tab algn="l" pos="7335720"/>
                <a:tab algn="l" pos="7785000"/>
                <a:tab algn="l" pos="8234280"/>
                <a:tab algn="l" pos="8683560"/>
                <a:tab algn="l" pos="913284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Di Ma (APNIC)</a:t>
            </a:r>
            <a:endParaRPr b="0" lang="pt-BR" sz="1800" spc="-1" strike="noStrike">
              <a:latin typeface="Arial"/>
            </a:endParaRPr>
          </a:p>
          <a:p>
            <a:pPr marL="29052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149400"/>
                <a:tab algn="l" pos="596880"/>
                <a:tab algn="l" pos="1046160"/>
                <a:tab algn="l" pos="1495440"/>
                <a:tab algn="l" pos="1944720"/>
                <a:tab algn="l" pos="2394000"/>
                <a:tab algn="l" pos="2843280"/>
                <a:tab algn="l" pos="3292560"/>
                <a:tab algn="l" pos="3741840"/>
                <a:tab algn="l" pos="4191120"/>
                <a:tab algn="l" pos="4640400"/>
                <a:tab algn="l" pos="5089680"/>
                <a:tab algn="l" pos="5538960"/>
                <a:tab algn="l" pos="5987880"/>
                <a:tab algn="l" pos="6437160"/>
                <a:tab algn="l" pos="6886440"/>
                <a:tab algn="l" pos="7335720"/>
                <a:tab algn="l" pos="7785000"/>
                <a:tab algn="l" pos="8234280"/>
                <a:tab algn="l" pos="8683560"/>
                <a:tab algn="l" pos="913284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新細明體"/>
              </a:rPr>
              <a:t>Nick Nugent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(ARIN) </a:t>
            </a:r>
            <a:endParaRPr b="0" lang="pt-BR" sz="1800" spc="-1" strike="noStrike">
              <a:latin typeface="Arial"/>
            </a:endParaRPr>
          </a:p>
          <a:p>
            <a:pPr marL="29052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149400"/>
                <a:tab algn="l" pos="596880"/>
                <a:tab algn="l" pos="1046160"/>
                <a:tab algn="l" pos="1495440"/>
                <a:tab algn="l" pos="1944720"/>
                <a:tab algn="l" pos="2394000"/>
                <a:tab algn="l" pos="2843280"/>
                <a:tab algn="l" pos="3292560"/>
                <a:tab algn="l" pos="3741840"/>
                <a:tab algn="l" pos="4191120"/>
                <a:tab algn="l" pos="4640400"/>
                <a:tab algn="l" pos="5089680"/>
                <a:tab algn="l" pos="5538960"/>
                <a:tab algn="l" pos="5987880"/>
                <a:tab algn="l" pos="6437160"/>
                <a:tab algn="l" pos="6886440"/>
                <a:tab algn="l" pos="7335720"/>
                <a:tab algn="l" pos="7785000"/>
                <a:tab algn="l" pos="8234280"/>
                <a:tab algn="l" pos="8683560"/>
                <a:tab algn="l" pos="913284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Jorge Villa (LACNIC)</a:t>
            </a:r>
            <a:endParaRPr b="0" lang="pt-BR" sz="1800" spc="-1" strike="noStrike">
              <a:latin typeface="Arial"/>
            </a:endParaRPr>
          </a:p>
          <a:p>
            <a:pPr marL="29052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149400"/>
                <a:tab algn="l" pos="596880"/>
                <a:tab algn="l" pos="1046160"/>
                <a:tab algn="l" pos="1495440"/>
                <a:tab algn="l" pos="1944720"/>
                <a:tab algn="l" pos="2394000"/>
                <a:tab algn="l" pos="2843280"/>
                <a:tab algn="l" pos="3292560"/>
                <a:tab algn="l" pos="3741840"/>
                <a:tab algn="l" pos="4191120"/>
                <a:tab algn="l" pos="4640400"/>
                <a:tab algn="l" pos="5089680"/>
                <a:tab algn="l" pos="5538960"/>
                <a:tab algn="l" pos="5987880"/>
                <a:tab algn="l" pos="6437160"/>
                <a:tab algn="l" pos="6886440"/>
                <a:tab algn="l" pos="7335720"/>
                <a:tab algn="l" pos="7785000"/>
                <a:tab algn="l" pos="8234280"/>
                <a:tab algn="l" pos="8683560"/>
                <a:tab algn="l" pos="913284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新細明體"/>
              </a:rPr>
              <a:t>James Kennedy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(RIPE NCC)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266" name="Text Box 3"/>
          <p:cNvSpPr/>
          <p:nvPr/>
        </p:nvSpPr>
        <p:spPr>
          <a:xfrm>
            <a:off x="482760" y="4784760"/>
            <a:ext cx="356760" cy="16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fld id="{7FD93373-B8CB-4768-AF91-9349AECBA18A}" type="slidenum">
              <a:rPr b="1" lang="pt-BR" sz="700" spc="-1" strike="noStrike">
                <a:solidFill>
                  <a:srgbClr val="002b49"/>
                </a:solidFill>
                <a:latin typeface="Arial"/>
                <a:ea typeface="ＭＳ Ｐゴシック"/>
              </a:rPr>
              <a:t>&lt;number&gt;</a:t>
            </a:fld>
            <a:endParaRPr b="0" lang="pt-BR" sz="700" spc="-1" strike="noStrike">
              <a:latin typeface="Arial"/>
            </a:endParaRPr>
          </a:p>
        </p:txBody>
      </p:sp>
    </p:spTree>
  </p:cSld>
  <p:transition spd="med">
    <p:fad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01"/>
          <p:cNvSpPr/>
          <p:nvPr/>
        </p:nvSpPr>
        <p:spPr>
          <a:xfrm>
            <a:off x="395280" y="988920"/>
            <a:ext cx="81370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80000"/>
              </a:lnSpc>
              <a:buNone/>
            </a:pPr>
            <a:r>
              <a:rPr b="1" lang="en-US" sz="2250" spc="-1" strike="noStrike">
                <a:solidFill>
                  <a:srgbClr val="0a406b"/>
                </a:solidFill>
                <a:latin typeface="Arial"/>
                <a:ea typeface="Arial"/>
              </a:rPr>
              <a:t>Transparency</a:t>
            </a:r>
            <a:endParaRPr b="0" lang="pt-BR" sz="2250" spc="-1" strike="noStrike">
              <a:latin typeface="Arial"/>
            </a:endParaRPr>
          </a:p>
        </p:txBody>
      </p:sp>
      <p:sp>
        <p:nvSpPr>
          <p:cNvPr id="268" name="TextBox 7"/>
          <p:cNvSpPr/>
          <p:nvPr/>
        </p:nvSpPr>
        <p:spPr>
          <a:xfrm>
            <a:off x="380880" y="1506600"/>
            <a:ext cx="8064000" cy="267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2b49"/>
              </a:buClr>
              <a:buFont typeface="Arial"/>
              <a:buChar char="•"/>
            </a:pPr>
            <a:r>
              <a:rPr b="1" lang="en-US" sz="1800" spc="-1" strike="noStrike">
                <a:solidFill>
                  <a:srgbClr val="002b49"/>
                </a:solidFill>
                <a:latin typeface="Arial"/>
                <a:ea typeface="ＭＳ Ｐゴシック"/>
              </a:rPr>
              <a:t>Annual Face to Face </a:t>
            </a:r>
            <a:r>
              <a:rPr b="0" lang="en-US" sz="1800" spc="-1" strike="noStrike">
                <a:solidFill>
                  <a:srgbClr val="002b49"/>
                </a:solidFill>
                <a:latin typeface="Arial"/>
                <a:ea typeface="ＭＳ Ｐゴシック"/>
              </a:rPr>
              <a:t>– </a:t>
            </a:r>
            <a:r>
              <a:rPr b="1" lang="en-US" sz="1800" spc="-1" strike="noStrike">
                <a:solidFill>
                  <a:srgbClr val="00b050"/>
                </a:solidFill>
                <a:latin typeface="Arial"/>
                <a:ea typeface="ＭＳ Ｐゴシック"/>
              </a:rPr>
              <a:t>OPEN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1" lang="en-US" sz="1800" spc="-1" strike="noStrike">
                <a:solidFill>
                  <a:srgbClr val="002b49"/>
                </a:solidFill>
                <a:latin typeface="Arial"/>
                <a:ea typeface="ＭＳ Ｐゴシック"/>
              </a:rPr>
              <a:t>to observers</a:t>
            </a:r>
            <a:endParaRPr b="0" lang="pt-BR" sz="1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ICANN76 Cancún | 11-16 March 2023</a:t>
            </a:r>
            <a:endParaRPr b="0" lang="pt-BR" sz="1600" spc="-1" strike="noStrike">
              <a:latin typeface="Arial"/>
            </a:endParaRPr>
          </a:p>
          <a:p>
            <a:pPr marL="457200"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6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2b49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1800" spc="-1" strike="noStrike">
                <a:solidFill>
                  <a:srgbClr val="002b49"/>
                </a:solidFill>
                <a:latin typeface="Arial"/>
                <a:ea typeface="ＭＳ Ｐゴシック"/>
              </a:rPr>
              <a:t>AC-DISCUSS mailing archive has </a:t>
            </a:r>
            <a:r>
              <a:rPr b="1" lang="en-US" sz="1800" spc="-1" strike="noStrike">
                <a:solidFill>
                  <a:srgbClr val="00b050"/>
                </a:solidFill>
                <a:latin typeface="Arial"/>
                <a:ea typeface="ＭＳ Ｐゴシック"/>
              </a:rPr>
              <a:t>OPEN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1" lang="en-US" sz="1800" spc="-1" strike="noStrike">
                <a:solidFill>
                  <a:srgbClr val="002b49"/>
                </a:solidFill>
                <a:latin typeface="Arial"/>
                <a:ea typeface="ＭＳ Ｐゴシック"/>
              </a:rPr>
              <a:t>public records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.</a:t>
            </a:r>
            <a:endParaRPr b="0" lang="pt-BR" sz="1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0070c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600" spc="-1" strike="noStrike">
                <a:solidFill>
                  <a:srgbClr val="0070c0"/>
                </a:solidFill>
                <a:latin typeface="Arial"/>
                <a:ea typeface="ＭＳ Ｐゴシック"/>
              </a:rPr>
              <a:t>https://aso.icann.org/pipermail/ac-discuss/</a:t>
            </a:r>
            <a:endParaRPr b="0" lang="pt-BR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t-BR" sz="16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2b49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1800" spc="-1" strike="noStrike">
                <a:solidFill>
                  <a:srgbClr val="002b49"/>
                </a:solidFill>
                <a:latin typeface="Arial"/>
                <a:ea typeface="ＭＳ Ｐゴシック"/>
              </a:rPr>
              <a:t>ASO AC Monthly Teleconference </a:t>
            </a:r>
            <a:r>
              <a:rPr b="1" lang="en-US" sz="1800" spc="-1" strike="noStrike">
                <a:solidFill>
                  <a:srgbClr val="00b050"/>
                </a:solidFill>
                <a:latin typeface="Arial"/>
                <a:ea typeface="ＭＳ Ｐゴシック"/>
              </a:rPr>
              <a:t>OPEN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1" lang="en-US" sz="1800" spc="-1" strike="noStrike">
                <a:solidFill>
                  <a:srgbClr val="002b49"/>
                </a:solidFill>
                <a:latin typeface="Arial"/>
                <a:ea typeface="ＭＳ Ｐゴシック"/>
              </a:rPr>
              <a:t>to observers.</a:t>
            </a:r>
            <a:endParaRPr b="0" lang="pt-BR" sz="1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002b49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-1" strike="noStrike">
                <a:solidFill>
                  <a:srgbClr val="002b49"/>
                </a:solidFill>
                <a:latin typeface="Arial"/>
                <a:ea typeface="ＭＳ Ｐゴシック"/>
              </a:rPr>
              <a:t>Normally First Wednesday of the month at 12:00 PM UTC</a:t>
            </a:r>
            <a:endParaRPr b="0" lang="pt-BR" sz="1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002b49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-1" strike="noStrike">
                <a:solidFill>
                  <a:srgbClr val="002b49"/>
                </a:solidFill>
                <a:latin typeface="Arial"/>
                <a:ea typeface="ＭＳ Ｐゴシック"/>
              </a:rPr>
              <a:t>2023 Meeting Calendar </a:t>
            </a:r>
            <a:r>
              <a:rPr b="0" lang="en-US" sz="1600" spc="-1" strike="noStrike">
                <a:solidFill>
                  <a:srgbClr val="0070c0"/>
                </a:solidFill>
                <a:latin typeface="Arial"/>
                <a:ea typeface="ＭＳ Ｐゴシック"/>
              </a:rPr>
              <a:t>https://aso.icann.org/aso-ac/meetings/aso-ac-meeting-schedule/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269" name="PlaceHolder 1"/>
          <p:cNvSpPr>
            <a:spLocks noGrp="1"/>
          </p:cNvSpPr>
          <p:nvPr>
            <p:ph type="sldNum" idx="9"/>
          </p:nvPr>
        </p:nvSpPr>
        <p:spPr>
          <a:xfrm>
            <a:off x="0" y="4786200"/>
            <a:ext cx="391680" cy="163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lstStyle>
            <a:lvl1pPr>
              <a:lnSpc>
                <a:spcPct val="100000"/>
              </a:lnSpc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  <a:defRPr b="1" lang="pt-BR" sz="700" spc="-1" strike="noStrike">
                <a:solidFill>
                  <a:srgbClr val="002b49"/>
                </a:solidFill>
                <a:latin typeface="Arial"/>
                <a:ea typeface="ＭＳ Ｐゴシック"/>
              </a:defRPr>
            </a:lvl1pPr>
          </a:lstStyle>
          <a:p>
            <a:pPr>
              <a:lnSpc>
                <a:spcPct val="100000"/>
              </a:lnSpc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fld id="{C5F21AAB-9E5D-4557-BE43-6FAB5388B797}" type="slidenum">
              <a:rPr b="1" lang="pt-BR" sz="700" spc="-1" strike="noStrike">
                <a:solidFill>
                  <a:srgbClr val="002b49"/>
                </a:solidFill>
                <a:latin typeface="Arial"/>
                <a:ea typeface="ＭＳ Ｐゴシック"/>
              </a:rPr>
              <a:t>&lt;number&gt;</a:t>
            </a:fld>
            <a:endParaRPr b="0" lang="pt-BR" sz="700" spc="-1" strike="noStrike">
              <a:latin typeface="Times New Roman"/>
            </a:endParaRPr>
          </a:p>
        </p:txBody>
      </p:sp>
    </p:spTree>
  </p:cSld>
  <p:transition spd="med">
    <p:fad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sldNum" idx="10"/>
          </p:nvPr>
        </p:nvSpPr>
        <p:spPr>
          <a:xfrm>
            <a:off x="0" y="4786200"/>
            <a:ext cx="391680" cy="163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lstStyle>
            <a:lvl1pPr>
              <a:lnSpc>
                <a:spcPct val="80000"/>
              </a:lnSpc>
              <a:buNone/>
              <a:defRPr b="1" lang="pt-BR" sz="800" spc="-1" strike="noStrike">
                <a:solidFill>
                  <a:srgbClr val="002b49"/>
                </a:solidFill>
                <a:latin typeface="Times New Roman"/>
                <a:ea typeface="ＭＳ Ｐゴシック"/>
              </a:defRPr>
            </a:lvl1pPr>
          </a:lstStyle>
          <a:p>
            <a:pPr>
              <a:lnSpc>
                <a:spcPct val="80000"/>
              </a:lnSpc>
              <a:buNone/>
            </a:pPr>
            <a:fld id="{42A2DEAB-0BD8-4460-999F-50B77AB43C7A}" type="slidenum">
              <a:rPr b="1" lang="pt-BR" sz="800" spc="-1" strike="noStrike">
                <a:solidFill>
                  <a:srgbClr val="002b49"/>
                </a:solidFill>
                <a:latin typeface="Times New Roman"/>
                <a:ea typeface="ＭＳ Ｐゴシック"/>
              </a:rPr>
              <a:t>&lt;number&gt;</a:t>
            </a:fld>
            <a:endParaRPr b="0" lang="pt-BR" sz="800" spc="-1" strike="noStrike">
              <a:latin typeface="Times New Roman"/>
            </a:endParaRPr>
          </a:p>
          <a:p>
            <a:pPr>
              <a:lnSpc>
                <a:spcPct val="80000"/>
              </a:lnSpc>
              <a:buNone/>
            </a:pPr>
            <a:endParaRPr b="0" lang="pt-BR" sz="2200" spc="-1" strike="noStrike">
              <a:latin typeface="Times New Roman"/>
            </a:endParaRPr>
          </a:p>
        </p:txBody>
      </p:sp>
      <p:sp>
        <p:nvSpPr>
          <p:cNvPr id="271" name="Shape 201"/>
          <p:cNvSpPr/>
          <p:nvPr/>
        </p:nvSpPr>
        <p:spPr>
          <a:xfrm>
            <a:off x="395280" y="988920"/>
            <a:ext cx="81370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80000"/>
              </a:lnSpc>
              <a:buNone/>
            </a:pPr>
            <a:r>
              <a:rPr b="1" lang="en-US" sz="2250" spc="-1" strike="noStrike">
                <a:solidFill>
                  <a:srgbClr val="0a406b"/>
                </a:solidFill>
                <a:latin typeface="Arial"/>
                <a:ea typeface="Arial"/>
              </a:rPr>
              <a:t>Current Appointments</a:t>
            </a:r>
            <a:endParaRPr b="0" lang="pt-BR" sz="2250" spc="-1" strike="noStrike">
              <a:latin typeface="Arial"/>
            </a:endParaRPr>
          </a:p>
        </p:txBody>
      </p:sp>
      <p:sp>
        <p:nvSpPr>
          <p:cNvPr id="272" name="TextBox 3"/>
          <p:cNvSpPr/>
          <p:nvPr/>
        </p:nvSpPr>
        <p:spPr>
          <a:xfrm>
            <a:off x="392040" y="1515960"/>
            <a:ext cx="8137080" cy="173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2b49"/>
              </a:buClr>
              <a:buFont typeface="Arial"/>
              <a:buChar char="•"/>
            </a:pPr>
            <a:r>
              <a:rPr b="1" lang="en-US" sz="1800" spc="-1" strike="noStrike">
                <a:solidFill>
                  <a:srgbClr val="002b49"/>
                </a:solidFill>
                <a:latin typeface="Arial"/>
                <a:ea typeface="ＭＳ Ｐゴシック"/>
              </a:rPr>
              <a:t>Alan Barrett </a:t>
            </a:r>
            <a:endParaRPr b="0" lang="pt-BR" sz="1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002b49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2b49"/>
                </a:solidFill>
                <a:latin typeface="Arial"/>
                <a:ea typeface="ＭＳ Ｐゴシック"/>
              </a:rPr>
              <a:t>Seat 9 ICANN Board,  2021 - 2024 (from AFRINIC Region)</a:t>
            </a:r>
            <a:endParaRPr b="0" lang="pt-BR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2b49"/>
              </a:buClr>
              <a:buFont typeface="Arial"/>
              <a:buChar char="•"/>
            </a:pPr>
            <a:r>
              <a:rPr b="1" lang="en-US" sz="1800" spc="-1" strike="noStrike">
                <a:solidFill>
                  <a:srgbClr val="002b49"/>
                </a:solidFill>
                <a:latin typeface="Arial"/>
                <a:ea typeface="ＭＳ Ｐゴシック"/>
              </a:rPr>
              <a:t>Christian Kaufmann </a:t>
            </a:r>
            <a:endParaRPr b="0" lang="pt-BR" sz="1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002b49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2b49"/>
                </a:solidFill>
                <a:latin typeface="Arial"/>
                <a:ea typeface="ＭＳ Ｐゴシック"/>
              </a:rPr>
              <a:t>Seat 10 ICANN Board,  2023 - 2025 (from RIPE NCC Region)</a:t>
            </a:r>
            <a:endParaRPr b="0" lang="pt-BR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2b49"/>
              </a:buClr>
              <a:buFont typeface="Arial"/>
              <a:buChar char="•"/>
            </a:pPr>
            <a:r>
              <a:rPr b="1" lang="en-US" sz="1800" spc="-1" strike="noStrike">
                <a:solidFill>
                  <a:srgbClr val="002b49"/>
                </a:solidFill>
                <a:latin typeface="Arial"/>
                <a:ea typeface="ＭＳ Ｐゴシック"/>
              </a:rPr>
              <a:t>Brajesh Jain</a:t>
            </a:r>
            <a:endParaRPr b="0" lang="pt-BR" sz="1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002b49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2b49"/>
                </a:solidFill>
                <a:latin typeface="Arial"/>
                <a:ea typeface="ＭＳ Ｐゴシック"/>
              </a:rPr>
              <a:t>ASO Representative in the ICANN NomCom – 2022 term</a:t>
            </a:r>
            <a:endParaRPr b="0" lang="pt-BR" sz="1800" spc="-1" strike="noStrike">
              <a:latin typeface="Arial"/>
            </a:endParaRPr>
          </a:p>
        </p:txBody>
      </p:sp>
    </p:spTree>
  </p:cSld>
  <p:transition spd="med">
    <p:fad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sldNum" idx="11"/>
          </p:nvPr>
        </p:nvSpPr>
        <p:spPr>
          <a:xfrm>
            <a:off x="0" y="4786200"/>
            <a:ext cx="391680" cy="163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lstStyle>
            <a:lvl1pPr>
              <a:lnSpc>
                <a:spcPct val="80000"/>
              </a:lnSpc>
              <a:buNone/>
              <a:defRPr b="1" lang="pt-BR" sz="800" spc="-1" strike="noStrike">
                <a:solidFill>
                  <a:srgbClr val="002b49"/>
                </a:solidFill>
                <a:latin typeface="Times New Roman"/>
                <a:ea typeface="ＭＳ Ｐゴシック"/>
              </a:defRPr>
            </a:lvl1pPr>
          </a:lstStyle>
          <a:p>
            <a:pPr>
              <a:lnSpc>
                <a:spcPct val="80000"/>
              </a:lnSpc>
              <a:buNone/>
            </a:pPr>
            <a:fld id="{90821D7D-B516-4682-983A-8757931C0849}" type="slidenum">
              <a:rPr b="1" lang="pt-BR" sz="800" spc="-1" strike="noStrike">
                <a:solidFill>
                  <a:srgbClr val="002b49"/>
                </a:solidFill>
                <a:latin typeface="Times New Roman"/>
                <a:ea typeface="ＭＳ Ｐゴシック"/>
              </a:rPr>
              <a:t>&lt;number&gt;</a:t>
            </a:fld>
            <a:endParaRPr b="0" lang="pt-BR" sz="800" spc="-1" strike="noStrike">
              <a:latin typeface="Times New Roman"/>
            </a:endParaRPr>
          </a:p>
          <a:p>
            <a:pPr>
              <a:lnSpc>
                <a:spcPct val="80000"/>
              </a:lnSpc>
              <a:buNone/>
            </a:pPr>
            <a:endParaRPr b="0" lang="pt-BR" sz="2200" spc="-1" strike="noStrike">
              <a:latin typeface="Times New Roman"/>
            </a:endParaRPr>
          </a:p>
        </p:txBody>
      </p:sp>
      <p:sp>
        <p:nvSpPr>
          <p:cNvPr id="274" name="Shape 201"/>
          <p:cNvSpPr/>
          <p:nvPr/>
        </p:nvSpPr>
        <p:spPr>
          <a:xfrm>
            <a:off x="395280" y="988920"/>
            <a:ext cx="81370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80000"/>
              </a:lnSpc>
              <a:buNone/>
            </a:pPr>
            <a:r>
              <a:rPr b="1" lang="en-US" sz="2250" spc="-1" strike="noStrike">
                <a:solidFill>
                  <a:srgbClr val="0a406b"/>
                </a:solidFill>
                <a:latin typeface="Arial"/>
                <a:ea typeface="Arial"/>
              </a:rPr>
              <a:t>Recent Activities</a:t>
            </a:r>
            <a:endParaRPr b="0" lang="pt-BR" sz="2250" spc="-1" strike="noStrike">
              <a:latin typeface="Arial"/>
            </a:endParaRPr>
          </a:p>
        </p:txBody>
      </p:sp>
      <p:sp>
        <p:nvSpPr>
          <p:cNvPr id="275" name="TextBox 3"/>
          <p:cNvSpPr/>
          <p:nvPr/>
        </p:nvSpPr>
        <p:spPr>
          <a:xfrm>
            <a:off x="392040" y="1515960"/>
            <a:ext cx="8137080" cy="146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2b49"/>
              </a:buClr>
              <a:buFont typeface="Arial"/>
              <a:buChar char="•"/>
            </a:pPr>
            <a:r>
              <a:rPr b="1" lang="en-US" sz="1800" spc="-1" strike="noStrike">
                <a:solidFill>
                  <a:srgbClr val="002b49"/>
                </a:solidFill>
                <a:latin typeface="Arial"/>
                <a:ea typeface="ＭＳ Ｐゴシック"/>
              </a:rPr>
              <a:t>Operational Procedures Review</a:t>
            </a:r>
            <a:endParaRPr b="0" lang="pt-BR" sz="1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002b49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2b49"/>
                </a:solidFill>
                <a:latin typeface="Arial"/>
                <a:ea typeface="ＭＳ Ｐゴシック"/>
              </a:rPr>
              <a:t>After the ICANN Board appointing processes in the last 2 years, the AC felt the need to review and update that the Operational Procedures.</a:t>
            </a:r>
            <a:endParaRPr b="0" lang="pt-BR" sz="1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002b49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2b49"/>
                </a:solidFill>
                <a:latin typeface="Arial"/>
                <a:ea typeface="ＭＳ Ｐゴシック"/>
              </a:rPr>
              <a:t>The AC formed a working group for this task in late 2022.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t-BR" sz="1800" spc="-1" strike="noStrike">
              <a:latin typeface="Arial"/>
            </a:endParaRPr>
          </a:p>
        </p:txBody>
      </p:sp>
    </p:spTree>
  </p:cSld>
  <p:transition spd="med">
    <p:fade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sldNum" idx="12"/>
          </p:nvPr>
        </p:nvSpPr>
        <p:spPr>
          <a:xfrm>
            <a:off x="0" y="4786200"/>
            <a:ext cx="391680" cy="163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lstStyle>
            <a:lvl1pPr>
              <a:lnSpc>
                <a:spcPct val="80000"/>
              </a:lnSpc>
              <a:buNone/>
              <a:defRPr b="1" lang="pt-BR" sz="800" spc="-1" strike="noStrike">
                <a:solidFill>
                  <a:srgbClr val="002b49"/>
                </a:solidFill>
                <a:latin typeface="Times New Roman"/>
                <a:ea typeface="ＭＳ Ｐゴシック"/>
              </a:defRPr>
            </a:lvl1pPr>
          </a:lstStyle>
          <a:p>
            <a:pPr>
              <a:lnSpc>
                <a:spcPct val="80000"/>
              </a:lnSpc>
              <a:buNone/>
            </a:pPr>
            <a:fld id="{52C459E4-3D6D-4DEE-AB4C-A076C20F6C68}" type="slidenum">
              <a:rPr b="1" lang="pt-BR" sz="800" spc="-1" strike="noStrike">
                <a:solidFill>
                  <a:srgbClr val="002b49"/>
                </a:solidFill>
                <a:latin typeface="Times New Roman"/>
                <a:ea typeface="ＭＳ Ｐゴシック"/>
              </a:rPr>
              <a:t>&lt;number&gt;</a:t>
            </a:fld>
            <a:endParaRPr b="0" lang="pt-BR" sz="800" spc="-1" strike="noStrike">
              <a:latin typeface="Times New Roman"/>
            </a:endParaRPr>
          </a:p>
          <a:p>
            <a:pPr>
              <a:lnSpc>
                <a:spcPct val="80000"/>
              </a:lnSpc>
              <a:buNone/>
            </a:pPr>
            <a:endParaRPr b="0" lang="pt-BR" sz="2200" spc="-1" strike="noStrike">
              <a:latin typeface="Times New Roman"/>
            </a:endParaRPr>
          </a:p>
        </p:txBody>
      </p:sp>
      <p:sp>
        <p:nvSpPr>
          <p:cNvPr id="277" name="Shape 201"/>
          <p:cNvSpPr/>
          <p:nvPr/>
        </p:nvSpPr>
        <p:spPr>
          <a:xfrm>
            <a:off x="392040" y="878040"/>
            <a:ext cx="81370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80000"/>
              </a:lnSpc>
              <a:buNone/>
            </a:pPr>
            <a:r>
              <a:rPr b="1" lang="en-US" sz="2250" spc="-1" strike="noStrike">
                <a:solidFill>
                  <a:srgbClr val="0a406b"/>
                </a:solidFill>
                <a:latin typeface="Arial"/>
                <a:ea typeface="Arial"/>
              </a:rPr>
              <a:t>RIPE current policy proposals</a:t>
            </a:r>
            <a:endParaRPr b="0" lang="pt-BR" sz="2250" spc="-1" strike="noStrike">
              <a:latin typeface="Arial"/>
            </a:endParaRPr>
          </a:p>
        </p:txBody>
      </p:sp>
      <p:sp>
        <p:nvSpPr>
          <p:cNvPr id="278" name="TextBox 3"/>
          <p:cNvSpPr/>
          <p:nvPr/>
        </p:nvSpPr>
        <p:spPr>
          <a:xfrm>
            <a:off x="392040" y="1330200"/>
            <a:ext cx="8137080" cy="356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1400" spc="-1" strike="noStrike" u="sng">
                <a:solidFill>
                  <a:srgbClr val="ccccff"/>
                </a:solidFill>
                <a:uFillTx/>
                <a:latin typeface="Arial"/>
                <a:ea typeface="ＭＳ Ｐゴシック"/>
                <a:hlinkClick r:id="rId1"/>
              </a:rPr>
              <a:t>Reducing IXP IPv4 assignment default size to a /26 — RIPE Network Coordination Centre</a:t>
            </a:r>
            <a:endParaRPr b="0" lang="pt-BR" sz="14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333333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333333"/>
                </a:solidFill>
                <a:latin typeface="Open Sans"/>
                <a:ea typeface="ＭＳ Ｐゴシック"/>
              </a:rPr>
              <a:t>This proposal modifies the default size of IPv4 assignments for IXPs from a /24 to /26 and clarifies the return of the assignments previously issued for their IXP peering LAN.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t-BR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1400" spc="-1" strike="noStrike" u="sng">
                <a:solidFill>
                  <a:srgbClr val="ccccff"/>
                </a:solidFill>
                <a:uFillTx/>
                <a:latin typeface="Arial"/>
                <a:ea typeface="ＭＳ Ｐゴシック"/>
                <a:hlinkClick r:id="rId2"/>
              </a:rPr>
              <a:t>Minimum Size for IPv4 Temporary Assignments — RIPE Network Coordination Centre</a:t>
            </a:r>
            <a:endParaRPr b="0" lang="pt-BR" sz="14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333333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333333"/>
                </a:solidFill>
                <a:latin typeface="Open Sans"/>
                <a:ea typeface="ＭＳ Ｐゴシック"/>
              </a:rPr>
              <a:t>This policy proposal recommends setting the minimum assignment size to a /24 while still allowing for a smaller assignment if requested by the End User. This policy proposal also allows routing requirements to justify the request for more than a /24 for research purposes.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t-BR" sz="14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1400" spc="-1" strike="noStrike" u="sng">
                <a:solidFill>
                  <a:srgbClr val="ccccff"/>
                </a:solidFill>
                <a:uFillTx/>
                <a:latin typeface="Arial"/>
                <a:ea typeface="ＭＳ Ｐゴシック"/>
                <a:hlinkClick r:id="rId3"/>
              </a:rPr>
              <a:t>Voluntary Transfer Lock — RIPE Network Coordination Centre</a:t>
            </a:r>
            <a:endParaRPr b="0" lang="pt-BR" sz="14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333333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333333"/>
                </a:solidFill>
                <a:latin typeface="Open Sans"/>
                <a:ea typeface="ＭＳ Ｐゴシック"/>
              </a:rPr>
              <a:t>The war in Ukraine has highlighted the fear of some resource holders that resources may be transferred to an aggressor under duress. It would be a great comfort to some resource holders if it was possible to signal to the RIPE NCC in advance that transfers should not occur for a predetermined period. Not all resource holders want this, so it is not a solution for everybody, but it is a solution for some.</a:t>
            </a:r>
            <a:endParaRPr b="0" lang="pt-BR" sz="1400" spc="-1" strike="noStrike">
              <a:latin typeface="Arial"/>
            </a:endParaRPr>
          </a:p>
        </p:txBody>
      </p:sp>
    </p:spTree>
  </p:cSld>
  <p:transition spd="med">
    <p:fade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sldNum" idx="13"/>
          </p:nvPr>
        </p:nvSpPr>
        <p:spPr>
          <a:xfrm>
            <a:off x="0" y="4786200"/>
            <a:ext cx="391680" cy="163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b">
            <a:noAutofit/>
          </a:bodyPr>
          <a:lstStyle>
            <a:lvl1pPr>
              <a:lnSpc>
                <a:spcPct val="80000"/>
              </a:lnSpc>
              <a:buNone/>
              <a:defRPr b="1" lang="pt-BR" sz="800" spc="-1" strike="noStrike">
                <a:solidFill>
                  <a:srgbClr val="002b49"/>
                </a:solidFill>
                <a:latin typeface="Times New Roman"/>
                <a:ea typeface="ＭＳ Ｐゴシック"/>
              </a:defRPr>
            </a:lvl1pPr>
          </a:lstStyle>
          <a:p>
            <a:pPr>
              <a:lnSpc>
                <a:spcPct val="80000"/>
              </a:lnSpc>
              <a:buNone/>
            </a:pPr>
            <a:fld id="{02D101A3-9BF1-4C32-A629-9075834AE6CC}" type="slidenum">
              <a:rPr b="1" lang="pt-BR" sz="800" spc="-1" strike="noStrike">
                <a:solidFill>
                  <a:srgbClr val="002b49"/>
                </a:solidFill>
                <a:latin typeface="Times New Roman"/>
                <a:ea typeface="ＭＳ Ｐゴシック"/>
              </a:rPr>
              <a:t>&lt;number&gt;</a:t>
            </a:fld>
            <a:endParaRPr b="0" lang="pt-BR" sz="800" spc="-1" strike="noStrike">
              <a:latin typeface="Times New Roman"/>
            </a:endParaRPr>
          </a:p>
          <a:p>
            <a:pPr>
              <a:lnSpc>
                <a:spcPct val="80000"/>
              </a:lnSpc>
              <a:buNone/>
            </a:pPr>
            <a:endParaRPr b="0" lang="pt-BR" sz="2200" spc="-1" strike="noStrike">
              <a:latin typeface="Times New Roman"/>
            </a:endParaRPr>
          </a:p>
        </p:txBody>
      </p:sp>
      <p:sp>
        <p:nvSpPr>
          <p:cNvPr id="280" name="Shape 2"/>
          <p:cNvSpPr/>
          <p:nvPr/>
        </p:nvSpPr>
        <p:spPr>
          <a:xfrm>
            <a:off x="392040" y="878040"/>
            <a:ext cx="81370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80000"/>
              </a:lnSpc>
              <a:buNone/>
            </a:pPr>
            <a:r>
              <a:rPr b="1" lang="en-US" sz="2250" spc="-1" strike="noStrike">
                <a:solidFill>
                  <a:srgbClr val="0a406b"/>
                </a:solidFill>
                <a:latin typeface="Arial"/>
                <a:ea typeface="Arial"/>
              </a:rPr>
              <a:t>LACNIC recent policy proposals</a:t>
            </a:r>
            <a:endParaRPr b="0" lang="pt-BR" sz="2250" spc="-1" strike="noStrike">
              <a:latin typeface="Arial"/>
            </a:endParaRPr>
          </a:p>
        </p:txBody>
      </p:sp>
      <p:sp>
        <p:nvSpPr>
          <p:cNvPr id="281" name="TextBox 2"/>
          <p:cNvSpPr/>
          <p:nvPr/>
        </p:nvSpPr>
        <p:spPr>
          <a:xfrm>
            <a:off x="392040" y="1330200"/>
            <a:ext cx="8137080" cy="365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endParaRPr b="0" lang="pt-BR" sz="1400" spc="-1" strike="noStrike">
              <a:latin typeface="Arial"/>
              <a:ea typeface="PingFang SC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Unify Texts That Apply to Both IPv4 and IPv6 [</a:t>
            </a:r>
            <a:r>
              <a:rPr b="1" lang="en-US" sz="1800" spc="-1" strike="noStrike">
                <a:latin typeface="Arial"/>
              </a:rPr>
              <a:t>Implemented</a:t>
            </a:r>
            <a:r>
              <a:rPr b="0" lang="en-US" sz="1800" spc="-1" strike="noStrike">
                <a:latin typeface="Arial"/>
              </a:rPr>
              <a:t>]</a:t>
            </a:r>
            <a:endParaRPr b="0" lang="pt-BR" sz="1800" spc="-1" strike="noStrike">
              <a:latin typeface="Arial"/>
              <a:ea typeface="PingFang SC"/>
            </a:endParaRPr>
          </a:p>
          <a:p>
            <a:pPr lvl="2" marL="648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333333"/>
                </a:solidFill>
                <a:latin typeface="Open Sans"/>
                <a:ea typeface="ＭＳ Ｐゴシック"/>
              </a:rPr>
              <a:t>This proposal solve cases where texts that applies to both IPv4 and IPv6 and it is only referenced in or other section.</a:t>
            </a:r>
            <a:endParaRPr b="0" lang="pt-BR" sz="1400" spc="-1" strike="noStrike">
              <a:latin typeface="Arial"/>
              <a:ea typeface="PingFang SC"/>
            </a:endParaRPr>
          </a:p>
          <a:p>
            <a:pPr marL="285840" indent="-2858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b="0" lang="pt-BR" sz="1400" spc="-1" strike="noStrike">
              <a:latin typeface="Arial"/>
              <a:ea typeface="PingFang SC"/>
            </a:endParaRPr>
          </a:p>
          <a:p>
            <a:pPr marL="285840" indent="-2858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333333"/>
                </a:solidFill>
                <a:latin typeface="Arial"/>
                <a:ea typeface="ＭＳ Ｐゴシック"/>
              </a:rPr>
              <a:t>PDP Chair election </a:t>
            </a:r>
            <a:r>
              <a:rPr b="0" lang="en-US" sz="1800" spc="-1" strike="noStrike">
                <a:solidFill>
                  <a:srgbClr val="333333"/>
                </a:solidFill>
                <a:latin typeface="Arial"/>
                <a:ea typeface="ＭＳ Ｐゴシック"/>
              </a:rPr>
              <a:t>[</a:t>
            </a:r>
            <a:r>
              <a:rPr b="1" lang="en-US" sz="1800" spc="-1" strike="noStrike">
                <a:solidFill>
                  <a:srgbClr val="333333"/>
                </a:solidFill>
                <a:latin typeface="Arial"/>
                <a:ea typeface="ＭＳ Ｐゴシック"/>
              </a:rPr>
              <a:t>Implemented</a:t>
            </a:r>
            <a:r>
              <a:rPr b="0" lang="en-US" sz="1800" spc="-1" strike="noStrike">
                <a:solidFill>
                  <a:srgbClr val="333333"/>
                </a:solidFill>
                <a:latin typeface="Arial"/>
                <a:ea typeface="ＭＳ Ｐゴシック"/>
              </a:rPr>
              <a:t>] </a:t>
            </a:r>
            <a:endParaRPr b="0" lang="pt-BR" sz="1800" spc="-1" strike="noStrike">
              <a:latin typeface="Arial"/>
              <a:ea typeface="PingFang SC"/>
            </a:endParaRPr>
          </a:p>
          <a:p>
            <a:pPr lvl="2" marL="648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333333"/>
                </a:solidFill>
                <a:latin typeface="Open Sans"/>
                <a:ea typeface="ＭＳ Ｐゴシック"/>
              </a:rPr>
              <a:t>This policy reviews the process to elect chairs for the PDP. Establishes minimun criteria</a:t>
            </a:r>
            <a:r>
              <a:rPr b="0" lang="en-US" sz="1400" spc="-1" strike="noStrike">
                <a:solidFill>
                  <a:srgbClr val="333333"/>
                </a:solidFill>
                <a:latin typeface="Open Sans"/>
                <a:ea typeface="ＭＳ Ｐゴシック"/>
              </a:rPr>
              <a:t> for being nominate and also to vote, among other things</a:t>
            </a:r>
            <a:endParaRPr b="0" lang="pt-BR" sz="1400" spc="-1" strike="noStrike">
              <a:latin typeface="Arial"/>
              <a:ea typeface="PingFang SC"/>
            </a:endParaRPr>
          </a:p>
          <a:p>
            <a:pPr lvl="2" marL="648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pt-BR" sz="1400" spc="-1" strike="noStrike">
              <a:latin typeface="Arial"/>
              <a:ea typeface="PingFang SC"/>
            </a:endParaRPr>
          </a:p>
          <a:p>
            <a:pPr marL="285840" indent="-2858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1800" spc="-1" strike="noStrike">
                <a:latin typeface="Arial"/>
                <a:ea typeface="PingFang SC"/>
              </a:rPr>
              <a:t>Management of Critical infrastructure</a:t>
            </a:r>
            <a:r>
              <a:rPr b="0" lang="en-US" sz="1800" spc="-1" strike="noStrike">
                <a:latin typeface="Arial"/>
                <a:ea typeface="PingFang SC"/>
              </a:rPr>
              <a:t> returned resources </a:t>
            </a:r>
            <a:r>
              <a:rPr b="0" lang="en-US" sz="1800" spc="-1" strike="noStrike">
                <a:solidFill>
                  <a:srgbClr val="333333"/>
                </a:solidFill>
                <a:latin typeface="Arial"/>
                <a:ea typeface="ＭＳ Ｐゴシック"/>
              </a:rPr>
              <a:t>[</a:t>
            </a:r>
            <a:r>
              <a:rPr b="1" lang="en-US" sz="1800" spc="-1" strike="noStrike">
                <a:solidFill>
                  <a:srgbClr val="333333"/>
                </a:solidFill>
                <a:latin typeface="Arial"/>
                <a:ea typeface="ＭＳ Ｐゴシック"/>
              </a:rPr>
              <a:t>Board ratification</a:t>
            </a:r>
            <a:r>
              <a:rPr b="0" lang="en-US" sz="1800" spc="-1" strike="noStrike">
                <a:solidFill>
                  <a:srgbClr val="333333"/>
                </a:solidFill>
                <a:latin typeface="Arial"/>
                <a:ea typeface="ＭＳ Ｐゴシック"/>
              </a:rPr>
              <a:t>]</a:t>
            </a:r>
            <a:endParaRPr b="0" lang="pt-BR" sz="1800" spc="-1" strike="noStrike">
              <a:latin typeface="Arial"/>
              <a:ea typeface="PingFang SC"/>
            </a:endParaRPr>
          </a:p>
          <a:p>
            <a:pPr lvl="2" marL="648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333333"/>
                </a:solidFill>
                <a:latin typeface="Open Sans"/>
                <a:ea typeface="ＭＳ Ｐゴシック"/>
              </a:rPr>
              <a:t>This policy establishes</a:t>
            </a:r>
            <a:r>
              <a:rPr b="0" lang="en-US" sz="1400" spc="-1" strike="noStrike">
                <a:solidFill>
                  <a:srgbClr val="333333"/>
                </a:solidFill>
                <a:latin typeface="Open Sans"/>
                <a:ea typeface="ＭＳ Ｐゴシック"/>
              </a:rPr>
              <a:t> that resources allocated to critical infrastructure</a:t>
            </a:r>
            <a:r>
              <a:rPr b="0" lang="en-US" sz="1400" spc="-1" strike="noStrike">
                <a:solidFill>
                  <a:srgbClr val="333333"/>
                </a:solidFill>
                <a:latin typeface="Open Sans"/>
                <a:ea typeface="ＭＳ Ｐゴシック"/>
              </a:rPr>
              <a:t> if returned should go to the reserved pool for this type allocation</a:t>
            </a:r>
            <a:endParaRPr b="0" lang="pt-BR" sz="1400" spc="-1" strike="noStrike">
              <a:latin typeface="Arial"/>
              <a:ea typeface="PingFang SC"/>
            </a:endParaRPr>
          </a:p>
          <a:p>
            <a:pPr lvl="2" marL="648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pt-BR" sz="1400" spc="-1" strike="noStrike">
              <a:latin typeface="Arial"/>
              <a:ea typeface="PingFang SC"/>
            </a:endParaRPr>
          </a:p>
          <a:p>
            <a:pPr lvl="2" marL="648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pt-BR" sz="1400" spc="-1" strike="noStrike">
              <a:latin typeface="Arial"/>
              <a:ea typeface="PingFang SC"/>
            </a:endParaRPr>
          </a:p>
        </p:txBody>
      </p:sp>
    </p:spTree>
  </p:cSld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16283</TotalTime>
  <Application>LibreOffice/7.3.2.2$MacOSX_X86_64 LibreOffice_project/49f2b1bff42cfccbd8f788c8dc32c1c309559be0</Application>
  <AppVersion>15.0000</AppVersion>
  <Words>714</Words>
  <Paragraphs>122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2011-12-06T05:23:30Z</dcterms:created>
  <dc:creator>Rebekah</dc:creator>
  <dc:description/>
  <dc:language>pt-BR</dc:language>
  <cp:lastModifiedBy>Ricardo Patara</cp:lastModifiedBy>
  <cp:lastPrinted>2017-09-12T04:32:54Z</cp:lastPrinted>
  <dcterms:modified xsi:type="dcterms:W3CDTF">2023-03-14T16:57:11Z</dcterms:modified>
  <cp:revision>437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MSIP_Label_07222825-62ea-40f3-96b5-5375c07996e2_ActionId">
    <vt:lpwstr>8721e2fb-500f-480b-9392-a0c9ad752efc</vt:lpwstr>
  </property>
  <property fmtid="{D5CDD505-2E9C-101B-9397-08002B2CF9AE}" pid="7" name="MSIP_Label_07222825-62ea-40f3-96b5-5375c07996e2_ContentBits">
    <vt:lpwstr>0</vt:lpwstr>
  </property>
  <property fmtid="{D5CDD505-2E9C-101B-9397-08002B2CF9AE}" pid="8" name="MSIP_Label_07222825-62ea-40f3-96b5-5375c07996e2_Enabled">
    <vt:lpwstr>true</vt:lpwstr>
  </property>
  <property fmtid="{D5CDD505-2E9C-101B-9397-08002B2CF9AE}" pid="9" name="MSIP_Label_07222825-62ea-40f3-96b5-5375c07996e2_Method">
    <vt:lpwstr>Privileged</vt:lpwstr>
  </property>
  <property fmtid="{D5CDD505-2E9C-101B-9397-08002B2CF9AE}" pid="10" name="MSIP_Label_07222825-62ea-40f3-96b5-5375c07996e2_Name">
    <vt:lpwstr>unrestricted_parent.2</vt:lpwstr>
  </property>
  <property fmtid="{D5CDD505-2E9C-101B-9397-08002B2CF9AE}" pid="11" name="MSIP_Label_07222825-62ea-40f3-96b5-5375c07996e2_SetDate">
    <vt:lpwstr>2023-03-12T17:15:15Z</vt:lpwstr>
  </property>
  <property fmtid="{D5CDD505-2E9C-101B-9397-08002B2CF9AE}" pid="12" name="MSIP_Label_07222825-62ea-40f3-96b5-5375c07996e2_SiteId">
    <vt:lpwstr>90c7a20a-f34b-40bf-bc48-b9253b6f5d20</vt:lpwstr>
  </property>
  <property fmtid="{D5CDD505-2E9C-101B-9397-08002B2CF9AE}" pid="13" name="Notes">
    <vt:i4>9</vt:i4>
  </property>
  <property fmtid="{D5CDD505-2E9C-101B-9397-08002B2CF9AE}" pid="14" name="PresentationFormat">
    <vt:lpwstr>Personnalisé</vt:lpwstr>
  </property>
  <property fmtid="{D5CDD505-2E9C-101B-9397-08002B2CF9AE}" pid="15" name="ScaleCrop">
    <vt:bool>0</vt:bool>
  </property>
  <property fmtid="{D5CDD505-2E9C-101B-9397-08002B2CF9AE}" pid="16" name="ShareDoc">
    <vt:bool>0</vt:bool>
  </property>
  <property fmtid="{D5CDD505-2E9C-101B-9397-08002B2CF9AE}" pid="17" name="Slides">
    <vt:i4>9</vt:i4>
  </property>
</Properties>
</file>